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notesSlides/notesSlide30.xml" ContentType="application/vnd.openxmlformats-officedocument.presentationml.notesSlide+xml"/>
  <Default Extension="bin" ContentType="application/vnd.openxmlformats-officedocument.presentationml.printerSettings"/>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notesSlides/notesSlide34.xml" ContentType="application/vnd.openxmlformats-officedocument.presentationml.notesSlide+xml"/>
  <Override PartName="/ppt/slides/slide23.xml" ContentType="application/vnd.openxmlformats-officedocument.presentationml.slide+xml"/>
  <Override PartName="/ppt/slides/slide42.xml" ContentType="application/vnd.openxmlformats-officedocument.presentationml.slide+xml"/>
  <Override PartName="/ppt/slideLayouts/slideLayout24.xml" ContentType="application/vnd.openxmlformats-officedocument.presentationml.slideLayout+xml"/>
  <Override PartName="/ppt/theme/theme1.xml" ContentType="application/vnd.openxmlformats-officedocument.them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46.xml" ContentType="application/vnd.openxmlformats-officedocument.presentationml.slide+xml"/>
  <Override PartName="/ppt/notesSlides/notesSlide41.xml" ContentType="application/vnd.openxmlformats-officedocument.presentationml.notesSlide+xml"/>
  <Override PartName="/ppt/notesSlides/notesSlide8.xml" ContentType="application/vnd.openxmlformats-officedocument.presentationml.notesSlide+xml"/>
  <Override PartName="/ppt/slideLayouts/slideLayout14.xml" ContentType="application/vnd.openxmlformats-officedocument.presentationml.slideLayout+xml"/>
  <Override PartName="/ppt/notesSlides/notesSlide26.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15.xml" ContentType="application/vnd.openxmlformats-officedocument.presentationml.slide+xml"/>
  <Override PartName="/ppt/notesSlides/notesSlide31.xml" ContentType="application/vnd.openxmlformats-officedocument.presentationml.notesSlide+xml"/>
  <Override PartName="/ppt/slides/slide20.xml" ContentType="application/vnd.openxmlformats-officedocument.presentationml.slide+xml"/>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notesSlides/notesSlide35.xml" ContentType="application/vnd.openxmlformats-officedocument.presentationml.notesSlide+xml"/>
  <Override PartName="/ppt/slides/slide24.xml" ContentType="application/vnd.openxmlformats-officedocument.presentationml.slide+xml"/>
  <Override PartName="/ppt/slides/slide43.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slides/slide31.xml" ContentType="application/vnd.openxmlformats-officedocument.presentationml.slide+xml"/>
  <Override PartName="/ppt/notesSlides/notesSlide42.xml" ContentType="application/vnd.openxmlformats-officedocument.presentationml.notesSlide+xml"/>
  <Override PartName="/ppt/notesSlides/notesSlide9.xml" ContentType="application/vnd.openxmlformats-officedocument.presentationml.notesSlide+xml"/>
  <Override PartName="/ppt/slideLayouts/slideLayout15.xml" ContentType="application/vnd.openxmlformats-officedocument.presentationml.slideLayout+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notesSlides/notesSlide32.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notesSlides/notesSlide38.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Layouts/slideLayout7.xml" ContentType="application/vnd.openxmlformats-officedocument.presentationml.slideLayout+xml"/>
  <Override PartName="/ppt/notesSlides/notesSlide10.xml" ContentType="application/vnd.openxmlformats-officedocument.presentationml.notesSlide+xml"/>
  <Override PartName="/ppt/slides/slide32.xml" ContentType="application/vnd.openxmlformats-officedocument.presentationml.slide+xml"/>
  <Override PartName="/ppt/slides/slide29.xml" ContentType="application/vnd.openxmlformats-officedocument.presentationml.slide+xml"/>
  <Override PartName="/docProps/app.xml" ContentType="application/vnd.openxmlformats-officedocument.extended-properties+xml"/>
  <Override PartName="/ppt/viewProps.xml" ContentType="application/vnd.openxmlformats-officedocument.presentationml.viewProps+xml"/>
  <Override PartName="/ppt/slideLayouts/slideLayout16.xml" ContentType="application/vnd.openxmlformats-officedocument.presentationml.slideLayout+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notesSlides/notesSlide33.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slideLayouts/slideLayout23.xml" ContentType="application/vnd.openxmlformats-officedocument.presentationml.slideLayout+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26.xml" ContentType="application/vnd.openxmlformats-officedocument.presentationml.slide+xml"/>
  <Override PartName="/ppt/slides/slide45.xml" ContentType="application/vnd.openxmlformats-officedocument.presentationml.slide+xml"/>
  <Override PartName="/ppt/theme/theme4.xml" ContentType="application/vnd.openxmlformats-officedocument.theme+xml"/>
  <Override PartName="/ppt/slides/slide10.xml" ContentType="application/vnd.openxmlformats-officedocument.presentationml.slide+xml"/>
  <Override PartName="/ppt/notesSlides/notesSlide40.xml" ContentType="application/vnd.openxmlformats-officedocument.presentationml.notesSlide+xml"/>
  <Override PartName="/ppt/slideLayouts/slideLayout13.xml" ContentType="application/vnd.openxmlformats-officedocument.presentationml.slideLayout+xml"/>
  <Override PartName="/ppt/notesSlides/notesSlide39.xml" ContentType="application/vnd.openxmlformats-officedocument.presentationml.notes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780" r:id="rId1"/>
    <p:sldMasterId id="2147483920" r:id="rId2"/>
  </p:sldMasterIdLst>
  <p:notesMasterIdLst>
    <p:notesMasterId r:id="rId49"/>
  </p:notesMasterIdLst>
  <p:handoutMasterIdLst>
    <p:handoutMasterId r:id="rId50"/>
  </p:handoutMasterIdLst>
  <p:sldIdLst>
    <p:sldId id="256" r:id="rId3"/>
    <p:sldId id="257" r:id="rId4"/>
    <p:sldId id="259" r:id="rId5"/>
    <p:sldId id="260" r:id="rId6"/>
    <p:sldId id="261" r:id="rId7"/>
    <p:sldId id="301" r:id="rId8"/>
    <p:sldId id="262" r:id="rId9"/>
    <p:sldId id="263" r:id="rId10"/>
    <p:sldId id="264" r:id="rId11"/>
    <p:sldId id="283" r:id="rId12"/>
    <p:sldId id="300" r:id="rId13"/>
    <p:sldId id="265" r:id="rId14"/>
    <p:sldId id="266" r:id="rId15"/>
    <p:sldId id="296" r:id="rId16"/>
    <p:sldId id="267" r:id="rId17"/>
    <p:sldId id="268" r:id="rId18"/>
    <p:sldId id="269" r:id="rId19"/>
    <p:sldId id="270" r:id="rId20"/>
    <p:sldId id="271" r:id="rId21"/>
    <p:sldId id="302" r:id="rId22"/>
    <p:sldId id="272" r:id="rId23"/>
    <p:sldId id="273" r:id="rId24"/>
    <p:sldId id="274" r:id="rId25"/>
    <p:sldId id="275" r:id="rId26"/>
    <p:sldId id="276" r:id="rId27"/>
    <p:sldId id="277" r:id="rId28"/>
    <p:sldId id="278" r:id="rId29"/>
    <p:sldId id="279" r:id="rId30"/>
    <p:sldId id="280" r:id="rId31"/>
    <p:sldId id="281" r:id="rId32"/>
    <p:sldId id="303" r:id="rId33"/>
    <p:sldId id="282" r:id="rId34"/>
    <p:sldId id="284" r:id="rId35"/>
    <p:sldId id="285" r:id="rId36"/>
    <p:sldId id="286" r:id="rId37"/>
    <p:sldId id="287" r:id="rId38"/>
    <p:sldId id="288" r:id="rId39"/>
    <p:sldId id="289" r:id="rId40"/>
    <p:sldId id="291" r:id="rId41"/>
    <p:sldId id="292" r:id="rId42"/>
    <p:sldId id="294" r:id="rId43"/>
    <p:sldId id="304" r:id="rId44"/>
    <p:sldId id="295" r:id="rId45"/>
    <p:sldId id="305" r:id="rId46"/>
    <p:sldId id="306" r:id="rId47"/>
    <p:sldId id="299" r:id="rId48"/>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0" d="100"/>
          <a:sy n="80" d="100"/>
        </p:scale>
        <p:origin x="-112" y="-2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A9367353-A5A8-C844-8702-1EE6FB53A5F2}" type="datetimeFigureOut">
              <a:rPr lang="ja-JP" altLang="en-US"/>
              <a:pPr>
                <a:defRPr/>
              </a:pPr>
              <a:t>17.8.28</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532879B-6D70-9541-9D44-2DB077C3E5B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287ABA8D-06E6-E34F-A786-18E2A101463A}"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F698F0D3-1E09-D944-9972-29F9D9031E5C}"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0724" name="スライド番号プレースホルダ 3"/>
          <p:cNvSpPr>
            <a:spLocks noGrp="1"/>
          </p:cNvSpPr>
          <p:nvPr>
            <p:ph type="sldNum" sz="quarter" idx="5"/>
          </p:nvPr>
        </p:nvSpPr>
        <p:spPr bwMode="auto">
          <a:noFill/>
          <a:ln>
            <a:miter lim="800000"/>
            <a:headEnd/>
            <a:tailEnd/>
          </a:ln>
        </p:spPr>
        <p:txBody>
          <a:bodyPr/>
          <a:lstStyle/>
          <a:p>
            <a:fld id="{31D64CD3-81DB-D74B-B9AB-C74AADB5986D}" type="slidenum">
              <a:rPr lang="ja-JP" altLang="en-US"/>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pPr eaLnBrk="1" hangingPunct="1"/>
            <a:endParaRPr lang="ja-JP" altLang="en-US"/>
          </a:p>
        </p:txBody>
      </p:sp>
      <p:sp>
        <p:nvSpPr>
          <p:cNvPr id="49156" name="スライド番号プレースホルダ 3"/>
          <p:cNvSpPr>
            <a:spLocks noGrp="1"/>
          </p:cNvSpPr>
          <p:nvPr>
            <p:ph type="sldNum" sz="quarter" idx="5"/>
          </p:nvPr>
        </p:nvSpPr>
        <p:spPr bwMode="auto">
          <a:noFill/>
          <a:ln>
            <a:miter lim="800000"/>
            <a:headEnd/>
            <a:tailEnd/>
          </a:ln>
        </p:spPr>
        <p:txBody>
          <a:bodyPr/>
          <a:lstStyle/>
          <a:p>
            <a:fld id="{F892EB84-C7B1-814D-A8B8-DED4945C8AAA}" type="slidenum">
              <a:rPr lang="ja-JP" altLang="en-US"/>
              <a:pPr/>
              <a:t>10</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1204" name="スライド番号プレースホルダ 3"/>
          <p:cNvSpPr>
            <a:spLocks noGrp="1"/>
          </p:cNvSpPr>
          <p:nvPr>
            <p:ph type="sldNum" sz="quarter" idx="5"/>
          </p:nvPr>
        </p:nvSpPr>
        <p:spPr bwMode="auto">
          <a:noFill/>
          <a:ln>
            <a:miter lim="800000"/>
            <a:headEnd/>
            <a:tailEnd/>
          </a:ln>
        </p:spPr>
        <p:txBody>
          <a:bodyPr/>
          <a:lstStyle/>
          <a:p>
            <a:fld id="{006093C3-3768-624D-A986-535E5765A646}" type="slidenum">
              <a:rPr lang="ja-JP" altLang="en-US"/>
              <a:pPr/>
              <a:t>11</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3252" name="スライド番号プレースホルダ 3"/>
          <p:cNvSpPr>
            <a:spLocks noGrp="1"/>
          </p:cNvSpPr>
          <p:nvPr>
            <p:ph type="sldNum" sz="quarter" idx="5"/>
          </p:nvPr>
        </p:nvSpPr>
        <p:spPr bwMode="auto">
          <a:noFill/>
          <a:ln>
            <a:miter lim="800000"/>
            <a:headEnd/>
            <a:tailEnd/>
          </a:ln>
        </p:spPr>
        <p:txBody>
          <a:bodyPr/>
          <a:lstStyle/>
          <a:p>
            <a:fld id="{01678CCF-8C92-B74C-B32D-F5E323A7441D}" type="slidenum">
              <a:rPr lang="ja-JP" altLang="en-US"/>
              <a:pPr/>
              <a:t>12</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5300" name="スライド番号プレースホルダ 3"/>
          <p:cNvSpPr>
            <a:spLocks noGrp="1"/>
          </p:cNvSpPr>
          <p:nvPr>
            <p:ph type="sldNum" sz="quarter" idx="5"/>
          </p:nvPr>
        </p:nvSpPr>
        <p:spPr bwMode="auto">
          <a:noFill/>
          <a:ln>
            <a:miter lim="800000"/>
            <a:headEnd/>
            <a:tailEnd/>
          </a:ln>
        </p:spPr>
        <p:txBody>
          <a:bodyPr/>
          <a:lstStyle/>
          <a:p>
            <a:fld id="{50372A22-992F-7646-93AD-678A32C96C29}" type="slidenum">
              <a:rPr lang="ja-JP" altLang="en-US"/>
              <a:pPr/>
              <a:t>13</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
        <p:nvSpPr>
          <p:cNvPr id="57348" name="スライド番号プレースホルダ 3"/>
          <p:cNvSpPr>
            <a:spLocks noGrp="1"/>
          </p:cNvSpPr>
          <p:nvPr>
            <p:ph type="sldNum" sz="quarter" idx="5"/>
          </p:nvPr>
        </p:nvSpPr>
        <p:spPr bwMode="auto">
          <a:noFill/>
          <a:ln>
            <a:miter lim="800000"/>
            <a:headEnd/>
            <a:tailEnd/>
          </a:ln>
        </p:spPr>
        <p:txBody>
          <a:bodyPr/>
          <a:lstStyle/>
          <a:p>
            <a:fld id="{500C0AEE-E945-CB49-B4EC-0367D75A5C74}" type="slidenum">
              <a:rPr lang="ja-JP" altLang="en-US"/>
              <a:pPr/>
              <a:t>14</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pPr eaLnBrk="1" hangingPunct="1"/>
            <a:endParaRPr lang="ja-JP" altLang="en-US"/>
          </a:p>
        </p:txBody>
      </p:sp>
      <p:sp>
        <p:nvSpPr>
          <p:cNvPr id="59396" name="スライド番号プレースホルダ 3"/>
          <p:cNvSpPr>
            <a:spLocks noGrp="1"/>
          </p:cNvSpPr>
          <p:nvPr>
            <p:ph type="sldNum" sz="quarter" idx="5"/>
          </p:nvPr>
        </p:nvSpPr>
        <p:spPr bwMode="auto">
          <a:noFill/>
          <a:ln>
            <a:miter lim="800000"/>
            <a:headEnd/>
            <a:tailEnd/>
          </a:ln>
        </p:spPr>
        <p:txBody>
          <a:bodyPr/>
          <a:lstStyle/>
          <a:p>
            <a:fld id="{AB65EE50-EC56-664B-A324-243B0224BD9A}" type="slidenum">
              <a:rPr lang="ja-JP" altLang="en-US"/>
              <a:pPr/>
              <a:t>15</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pPr eaLnBrk="1" hangingPunct="1"/>
            <a:endParaRPr lang="ja-JP" altLang="en-US"/>
          </a:p>
        </p:txBody>
      </p:sp>
      <p:sp>
        <p:nvSpPr>
          <p:cNvPr id="61444" name="スライド番号プレースホルダ 3"/>
          <p:cNvSpPr>
            <a:spLocks noGrp="1"/>
          </p:cNvSpPr>
          <p:nvPr>
            <p:ph type="sldNum" sz="quarter" idx="5"/>
          </p:nvPr>
        </p:nvSpPr>
        <p:spPr bwMode="auto">
          <a:noFill/>
          <a:ln>
            <a:miter lim="800000"/>
            <a:headEnd/>
            <a:tailEnd/>
          </a:ln>
        </p:spPr>
        <p:txBody>
          <a:bodyPr/>
          <a:lstStyle/>
          <a:p>
            <a:fld id="{9F660503-8A05-0349-87F5-E219407F806D}" type="slidenum">
              <a:rPr lang="ja-JP" altLang="en-US"/>
              <a:pPr/>
              <a:t>16</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pPr eaLnBrk="1" hangingPunct="1"/>
            <a:endParaRPr lang="ja-JP" altLang="en-US"/>
          </a:p>
        </p:txBody>
      </p:sp>
      <p:sp>
        <p:nvSpPr>
          <p:cNvPr id="63492" name="スライド番号プレースホルダ 3"/>
          <p:cNvSpPr>
            <a:spLocks noGrp="1"/>
          </p:cNvSpPr>
          <p:nvPr>
            <p:ph type="sldNum" sz="quarter" idx="5"/>
          </p:nvPr>
        </p:nvSpPr>
        <p:spPr bwMode="auto">
          <a:noFill/>
          <a:ln>
            <a:miter lim="800000"/>
            <a:headEnd/>
            <a:tailEnd/>
          </a:ln>
        </p:spPr>
        <p:txBody>
          <a:bodyPr/>
          <a:lstStyle/>
          <a:p>
            <a:fld id="{8F1BACE9-2AFB-EE48-BE68-134ECD4283DE}" type="slidenum">
              <a:rPr lang="ja-JP" altLang="en-US"/>
              <a:pPr/>
              <a:t>17</a:t>
            </a:fld>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pPr eaLnBrk="1" hangingPunct="1"/>
            <a:endParaRPr lang="ja-JP" altLang="en-US"/>
          </a:p>
        </p:txBody>
      </p:sp>
      <p:sp>
        <p:nvSpPr>
          <p:cNvPr id="65540" name="スライド番号プレースホルダ 3"/>
          <p:cNvSpPr>
            <a:spLocks noGrp="1"/>
          </p:cNvSpPr>
          <p:nvPr>
            <p:ph type="sldNum" sz="quarter" idx="5"/>
          </p:nvPr>
        </p:nvSpPr>
        <p:spPr bwMode="auto">
          <a:noFill/>
          <a:ln>
            <a:miter lim="800000"/>
            <a:headEnd/>
            <a:tailEnd/>
          </a:ln>
        </p:spPr>
        <p:txBody>
          <a:bodyPr/>
          <a:lstStyle/>
          <a:p>
            <a:fld id="{FC34FB6E-DB46-AC49-B307-C40BEF71C81D}" type="slidenum">
              <a:rPr lang="ja-JP" altLang="en-US"/>
              <a:pPr/>
              <a:t>18</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pPr eaLnBrk="1" hangingPunct="1"/>
            <a:endParaRPr lang="ja-JP" altLang="en-US"/>
          </a:p>
        </p:txBody>
      </p:sp>
      <p:sp>
        <p:nvSpPr>
          <p:cNvPr id="67588" name="スライド番号プレースホルダ 3"/>
          <p:cNvSpPr>
            <a:spLocks noGrp="1"/>
          </p:cNvSpPr>
          <p:nvPr>
            <p:ph type="sldNum" sz="quarter" idx="5"/>
          </p:nvPr>
        </p:nvSpPr>
        <p:spPr bwMode="auto">
          <a:noFill/>
          <a:ln>
            <a:miter lim="800000"/>
            <a:headEnd/>
            <a:tailEnd/>
          </a:ln>
        </p:spPr>
        <p:txBody>
          <a:bodyPr/>
          <a:lstStyle/>
          <a:p>
            <a:fld id="{7BD666AF-D731-194D-BE33-431966FB74CF}" type="slidenum">
              <a:rPr lang="ja-JP" altLang="en-US"/>
              <a:pPr/>
              <a:t>19</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2772" name="スライド番号プレースホルダ 3"/>
          <p:cNvSpPr>
            <a:spLocks noGrp="1"/>
          </p:cNvSpPr>
          <p:nvPr>
            <p:ph type="sldNum" sz="quarter" idx="5"/>
          </p:nvPr>
        </p:nvSpPr>
        <p:spPr bwMode="auto">
          <a:noFill/>
          <a:ln>
            <a:miter lim="800000"/>
            <a:headEnd/>
            <a:tailEnd/>
          </a:ln>
        </p:spPr>
        <p:txBody>
          <a:bodyPr/>
          <a:lstStyle/>
          <a:p>
            <a:fld id="{32CA7673-4326-834A-B85F-E9ACA2DFAF43}"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bwMode="auto">
          <a:noFill/>
        </p:spPr>
        <p:txBody>
          <a:bodyPr/>
          <a:lstStyle/>
          <a:p>
            <a:pPr eaLnBrk="1" hangingPunct="1"/>
            <a:endParaRPr lang="ja-JP" altLang="en-US"/>
          </a:p>
        </p:txBody>
      </p:sp>
      <p:sp>
        <p:nvSpPr>
          <p:cNvPr id="70660" name="スライド番号プレースホルダ 3"/>
          <p:cNvSpPr>
            <a:spLocks noGrp="1"/>
          </p:cNvSpPr>
          <p:nvPr>
            <p:ph type="sldNum" sz="quarter" idx="5"/>
          </p:nvPr>
        </p:nvSpPr>
        <p:spPr bwMode="auto">
          <a:noFill/>
          <a:ln>
            <a:miter lim="800000"/>
            <a:headEnd/>
            <a:tailEnd/>
          </a:ln>
        </p:spPr>
        <p:txBody>
          <a:bodyPr/>
          <a:lstStyle/>
          <a:p>
            <a:fld id="{FAB10396-6BEE-BD4D-B20B-021302CD9E8F}" type="slidenum">
              <a:rPr lang="ja-JP" altLang="en-US"/>
              <a:pPr/>
              <a:t>21</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2707" name="ノート プレースホルダ 2"/>
          <p:cNvSpPr>
            <a:spLocks noGrp="1"/>
          </p:cNvSpPr>
          <p:nvPr>
            <p:ph type="body" idx="1"/>
          </p:nvPr>
        </p:nvSpPr>
        <p:spPr bwMode="auto">
          <a:noFill/>
        </p:spPr>
        <p:txBody>
          <a:bodyPr/>
          <a:lstStyle/>
          <a:p>
            <a:pPr eaLnBrk="1" hangingPunct="1"/>
            <a:endParaRPr lang="ja-JP" altLang="en-US"/>
          </a:p>
        </p:txBody>
      </p:sp>
      <p:sp>
        <p:nvSpPr>
          <p:cNvPr id="72708" name="スライド番号プレースホルダ 3"/>
          <p:cNvSpPr>
            <a:spLocks noGrp="1"/>
          </p:cNvSpPr>
          <p:nvPr>
            <p:ph type="sldNum" sz="quarter" idx="5"/>
          </p:nvPr>
        </p:nvSpPr>
        <p:spPr bwMode="auto">
          <a:noFill/>
          <a:ln>
            <a:miter lim="800000"/>
            <a:headEnd/>
            <a:tailEnd/>
          </a:ln>
        </p:spPr>
        <p:txBody>
          <a:bodyPr/>
          <a:lstStyle/>
          <a:p>
            <a:fld id="{A8484CB1-123C-2E4D-B0EB-ABFA844097CE}" type="slidenum">
              <a:rPr lang="ja-JP" altLang="en-US"/>
              <a:pPr/>
              <a:t>22</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4755" name="ノート プレースホルダ 2"/>
          <p:cNvSpPr>
            <a:spLocks noGrp="1"/>
          </p:cNvSpPr>
          <p:nvPr>
            <p:ph type="body" idx="1"/>
          </p:nvPr>
        </p:nvSpPr>
        <p:spPr bwMode="auto">
          <a:noFill/>
        </p:spPr>
        <p:txBody>
          <a:bodyPr/>
          <a:lstStyle/>
          <a:p>
            <a:pPr eaLnBrk="1" hangingPunct="1"/>
            <a:endParaRPr lang="ja-JP" altLang="en-US"/>
          </a:p>
        </p:txBody>
      </p:sp>
      <p:sp>
        <p:nvSpPr>
          <p:cNvPr id="74756" name="スライド番号プレースホルダ 3"/>
          <p:cNvSpPr>
            <a:spLocks noGrp="1"/>
          </p:cNvSpPr>
          <p:nvPr>
            <p:ph type="sldNum" sz="quarter" idx="5"/>
          </p:nvPr>
        </p:nvSpPr>
        <p:spPr bwMode="auto">
          <a:noFill/>
          <a:ln>
            <a:miter lim="800000"/>
            <a:headEnd/>
            <a:tailEnd/>
          </a:ln>
        </p:spPr>
        <p:txBody>
          <a:bodyPr/>
          <a:lstStyle/>
          <a:p>
            <a:fld id="{B841E85E-1194-8C4C-A851-63F22EF3D48C}" type="slidenum">
              <a:rPr lang="ja-JP" altLang="en-US"/>
              <a:pPr/>
              <a:t>23</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6803" name="ノート プレースホルダ 2"/>
          <p:cNvSpPr>
            <a:spLocks noGrp="1"/>
          </p:cNvSpPr>
          <p:nvPr>
            <p:ph type="body" idx="1"/>
          </p:nvPr>
        </p:nvSpPr>
        <p:spPr bwMode="auto">
          <a:noFill/>
        </p:spPr>
        <p:txBody>
          <a:bodyPr/>
          <a:lstStyle/>
          <a:p>
            <a:pPr eaLnBrk="1" hangingPunct="1"/>
            <a:endParaRPr lang="ja-JP" altLang="en-US"/>
          </a:p>
        </p:txBody>
      </p:sp>
      <p:sp>
        <p:nvSpPr>
          <p:cNvPr id="76804" name="スライド番号プレースホルダ 3"/>
          <p:cNvSpPr>
            <a:spLocks noGrp="1"/>
          </p:cNvSpPr>
          <p:nvPr>
            <p:ph type="sldNum" sz="quarter" idx="5"/>
          </p:nvPr>
        </p:nvSpPr>
        <p:spPr bwMode="auto">
          <a:noFill/>
          <a:ln>
            <a:miter lim="800000"/>
            <a:headEnd/>
            <a:tailEnd/>
          </a:ln>
        </p:spPr>
        <p:txBody>
          <a:bodyPr/>
          <a:lstStyle/>
          <a:p>
            <a:fld id="{31750F86-F623-7144-845E-B6E3C98A433D}" type="slidenum">
              <a:rPr lang="ja-JP" altLang="en-US"/>
              <a:pPr/>
              <a:t>24</a:t>
            </a:fld>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8851" name="ノート プレースホルダ 2"/>
          <p:cNvSpPr>
            <a:spLocks noGrp="1"/>
          </p:cNvSpPr>
          <p:nvPr>
            <p:ph type="body" idx="1"/>
          </p:nvPr>
        </p:nvSpPr>
        <p:spPr bwMode="auto">
          <a:noFill/>
        </p:spPr>
        <p:txBody>
          <a:bodyPr/>
          <a:lstStyle/>
          <a:p>
            <a:pPr eaLnBrk="1" hangingPunct="1"/>
            <a:endParaRPr lang="ja-JP" altLang="en-US"/>
          </a:p>
        </p:txBody>
      </p:sp>
      <p:sp>
        <p:nvSpPr>
          <p:cNvPr id="78852" name="スライド番号プレースホルダ 3"/>
          <p:cNvSpPr>
            <a:spLocks noGrp="1"/>
          </p:cNvSpPr>
          <p:nvPr>
            <p:ph type="sldNum" sz="quarter" idx="5"/>
          </p:nvPr>
        </p:nvSpPr>
        <p:spPr bwMode="auto">
          <a:noFill/>
          <a:ln>
            <a:miter lim="800000"/>
            <a:headEnd/>
            <a:tailEnd/>
          </a:ln>
        </p:spPr>
        <p:txBody>
          <a:bodyPr/>
          <a:lstStyle/>
          <a:p>
            <a:fld id="{E17CEA1B-7876-4D47-8CA1-209F3463D7F1}" type="slidenum">
              <a:rPr lang="ja-JP" altLang="en-US"/>
              <a:pPr/>
              <a:t>25</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0899" name="ノート プレースホルダ 2"/>
          <p:cNvSpPr>
            <a:spLocks noGrp="1"/>
          </p:cNvSpPr>
          <p:nvPr>
            <p:ph type="body" idx="1"/>
          </p:nvPr>
        </p:nvSpPr>
        <p:spPr bwMode="auto">
          <a:noFill/>
        </p:spPr>
        <p:txBody>
          <a:bodyPr/>
          <a:lstStyle/>
          <a:p>
            <a:pPr eaLnBrk="1" hangingPunct="1"/>
            <a:endParaRPr lang="ja-JP" altLang="en-US"/>
          </a:p>
        </p:txBody>
      </p:sp>
      <p:sp>
        <p:nvSpPr>
          <p:cNvPr id="80900" name="スライド番号プレースホルダ 3"/>
          <p:cNvSpPr>
            <a:spLocks noGrp="1"/>
          </p:cNvSpPr>
          <p:nvPr>
            <p:ph type="sldNum" sz="quarter" idx="5"/>
          </p:nvPr>
        </p:nvSpPr>
        <p:spPr bwMode="auto">
          <a:noFill/>
          <a:ln>
            <a:miter lim="800000"/>
            <a:headEnd/>
            <a:tailEnd/>
          </a:ln>
        </p:spPr>
        <p:txBody>
          <a:bodyPr/>
          <a:lstStyle/>
          <a:p>
            <a:fld id="{2CA97E1A-F345-B448-8C6B-A445FFC00FAE}" type="slidenum">
              <a:rPr lang="ja-JP" altLang="en-US"/>
              <a:pPr/>
              <a:t>26</a:t>
            </a:fld>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2947" name="ノート プレースホルダ 2"/>
          <p:cNvSpPr>
            <a:spLocks noGrp="1"/>
          </p:cNvSpPr>
          <p:nvPr>
            <p:ph type="body" idx="1"/>
          </p:nvPr>
        </p:nvSpPr>
        <p:spPr bwMode="auto">
          <a:noFill/>
        </p:spPr>
        <p:txBody>
          <a:bodyPr/>
          <a:lstStyle/>
          <a:p>
            <a:pPr eaLnBrk="1" hangingPunct="1"/>
            <a:endParaRPr lang="ja-JP" altLang="en-US"/>
          </a:p>
        </p:txBody>
      </p:sp>
      <p:sp>
        <p:nvSpPr>
          <p:cNvPr id="82948" name="スライド番号プレースホルダ 3"/>
          <p:cNvSpPr>
            <a:spLocks noGrp="1"/>
          </p:cNvSpPr>
          <p:nvPr>
            <p:ph type="sldNum" sz="quarter" idx="5"/>
          </p:nvPr>
        </p:nvSpPr>
        <p:spPr bwMode="auto">
          <a:noFill/>
          <a:ln>
            <a:miter lim="800000"/>
            <a:headEnd/>
            <a:tailEnd/>
          </a:ln>
        </p:spPr>
        <p:txBody>
          <a:bodyPr/>
          <a:lstStyle/>
          <a:p>
            <a:fld id="{BB8BD4C8-9124-9440-9434-4ADE19ADE8B1}" type="slidenum">
              <a:rPr lang="ja-JP" altLang="en-US"/>
              <a:pPr/>
              <a:t>27</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4995" name="ノート プレースホルダ 2"/>
          <p:cNvSpPr>
            <a:spLocks noGrp="1"/>
          </p:cNvSpPr>
          <p:nvPr>
            <p:ph type="body" idx="1"/>
          </p:nvPr>
        </p:nvSpPr>
        <p:spPr bwMode="auto">
          <a:noFill/>
        </p:spPr>
        <p:txBody>
          <a:bodyPr/>
          <a:lstStyle/>
          <a:p>
            <a:pPr eaLnBrk="1" hangingPunct="1"/>
            <a:endParaRPr lang="ja-JP" altLang="en-US"/>
          </a:p>
        </p:txBody>
      </p:sp>
      <p:sp>
        <p:nvSpPr>
          <p:cNvPr id="84996" name="スライド番号プレースホルダ 3"/>
          <p:cNvSpPr>
            <a:spLocks noGrp="1"/>
          </p:cNvSpPr>
          <p:nvPr>
            <p:ph type="sldNum" sz="quarter" idx="5"/>
          </p:nvPr>
        </p:nvSpPr>
        <p:spPr bwMode="auto">
          <a:noFill/>
          <a:ln>
            <a:miter lim="800000"/>
            <a:headEnd/>
            <a:tailEnd/>
          </a:ln>
        </p:spPr>
        <p:txBody>
          <a:bodyPr/>
          <a:lstStyle/>
          <a:p>
            <a:fld id="{859BD392-EDDE-A044-9CE3-2A776AFB1D4F}" type="slidenum">
              <a:rPr lang="ja-JP" altLang="en-US"/>
              <a:pPr/>
              <a:t>28</a:t>
            </a:fld>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7043" name="ノート プレースホルダ 2"/>
          <p:cNvSpPr>
            <a:spLocks noGrp="1"/>
          </p:cNvSpPr>
          <p:nvPr>
            <p:ph type="body" idx="1"/>
          </p:nvPr>
        </p:nvSpPr>
        <p:spPr bwMode="auto">
          <a:noFill/>
        </p:spPr>
        <p:txBody>
          <a:bodyPr/>
          <a:lstStyle/>
          <a:p>
            <a:pPr eaLnBrk="1" hangingPunct="1"/>
            <a:endParaRPr lang="ja-JP" altLang="en-US"/>
          </a:p>
        </p:txBody>
      </p:sp>
      <p:sp>
        <p:nvSpPr>
          <p:cNvPr id="87044" name="スライド番号プレースホルダ 3"/>
          <p:cNvSpPr>
            <a:spLocks noGrp="1"/>
          </p:cNvSpPr>
          <p:nvPr>
            <p:ph type="sldNum" sz="quarter" idx="5"/>
          </p:nvPr>
        </p:nvSpPr>
        <p:spPr bwMode="auto">
          <a:noFill/>
          <a:ln>
            <a:miter lim="800000"/>
            <a:headEnd/>
            <a:tailEnd/>
          </a:ln>
        </p:spPr>
        <p:txBody>
          <a:bodyPr/>
          <a:lstStyle/>
          <a:p>
            <a:fld id="{14545FAF-2ED9-EA43-AEE7-11171D11BA3D}" type="slidenum">
              <a:rPr lang="ja-JP" altLang="en-US"/>
              <a:pPr/>
              <a:t>29</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9091" name="ノート プレースホルダ 2"/>
          <p:cNvSpPr>
            <a:spLocks noGrp="1"/>
          </p:cNvSpPr>
          <p:nvPr>
            <p:ph type="body" idx="1"/>
          </p:nvPr>
        </p:nvSpPr>
        <p:spPr bwMode="auto">
          <a:noFill/>
        </p:spPr>
        <p:txBody>
          <a:bodyPr/>
          <a:lstStyle/>
          <a:p>
            <a:pPr eaLnBrk="1" hangingPunct="1"/>
            <a:endParaRPr lang="ja-JP" altLang="en-US"/>
          </a:p>
        </p:txBody>
      </p:sp>
      <p:sp>
        <p:nvSpPr>
          <p:cNvPr id="89092" name="スライド番号プレースホルダ 3"/>
          <p:cNvSpPr>
            <a:spLocks noGrp="1"/>
          </p:cNvSpPr>
          <p:nvPr>
            <p:ph type="sldNum" sz="quarter" idx="5"/>
          </p:nvPr>
        </p:nvSpPr>
        <p:spPr bwMode="auto">
          <a:noFill/>
          <a:ln>
            <a:miter lim="800000"/>
            <a:headEnd/>
            <a:tailEnd/>
          </a:ln>
        </p:spPr>
        <p:txBody>
          <a:bodyPr/>
          <a:lstStyle/>
          <a:p>
            <a:fld id="{5828088E-469C-D846-A030-7BC133EF9440}" type="slidenum">
              <a:rPr lang="ja-JP" altLang="en-US"/>
              <a:pPr/>
              <a:t>30</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4820" name="スライド番号プレースホルダ 3"/>
          <p:cNvSpPr>
            <a:spLocks noGrp="1"/>
          </p:cNvSpPr>
          <p:nvPr>
            <p:ph type="sldNum" sz="quarter" idx="5"/>
          </p:nvPr>
        </p:nvSpPr>
        <p:spPr bwMode="auto">
          <a:noFill/>
          <a:ln>
            <a:miter lim="800000"/>
            <a:headEnd/>
            <a:tailEnd/>
          </a:ln>
        </p:spPr>
        <p:txBody>
          <a:bodyPr/>
          <a:lstStyle/>
          <a:p>
            <a:fld id="{8FF288F6-D500-9647-858A-CC432649B7D9}" type="slidenum">
              <a:rPr lang="ja-JP" altLang="en-US"/>
              <a:pPr/>
              <a:t>3</a:t>
            </a:fld>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eaLnBrk="1" hangingPunct="1"/>
            <a:endParaRPr lang="ja-JP" altLang="en-US"/>
          </a:p>
        </p:txBody>
      </p:sp>
      <p:sp>
        <p:nvSpPr>
          <p:cNvPr id="92164" name="スライド番号プレースホルダ 3"/>
          <p:cNvSpPr>
            <a:spLocks noGrp="1"/>
          </p:cNvSpPr>
          <p:nvPr>
            <p:ph type="sldNum" sz="quarter" idx="5"/>
          </p:nvPr>
        </p:nvSpPr>
        <p:spPr bwMode="auto">
          <a:noFill/>
          <a:ln>
            <a:miter lim="800000"/>
            <a:headEnd/>
            <a:tailEnd/>
          </a:ln>
        </p:spPr>
        <p:txBody>
          <a:bodyPr/>
          <a:lstStyle/>
          <a:p>
            <a:fld id="{293A4348-F6AD-4245-9BF4-CD6B30A4F68A}" type="slidenum">
              <a:rPr lang="ja-JP" altLang="en-US"/>
              <a:pPr/>
              <a:t>32</a:t>
            </a:fld>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pPr eaLnBrk="1" hangingPunct="1"/>
            <a:endParaRPr lang="ja-JP" altLang="en-US"/>
          </a:p>
        </p:txBody>
      </p:sp>
      <p:sp>
        <p:nvSpPr>
          <p:cNvPr id="94212" name="スライド番号プレースホルダ 3"/>
          <p:cNvSpPr>
            <a:spLocks noGrp="1"/>
          </p:cNvSpPr>
          <p:nvPr>
            <p:ph type="sldNum" sz="quarter" idx="5"/>
          </p:nvPr>
        </p:nvSpPr>
        <p:spPr bwMode="auto">
          <a:noFill/>
          <a:ln>
            <a:miter lim="800000"/>
            <a:headEnd/>
            <a:tailEnd/>
          </a:ln>
        </p:spPr>
        <p:txBody>
          <a:bodyPr/>
          <a:lstStyle/>
          <a:p>
            <a:fld id="{5AC3483F-3C8A-8442-9CB6-99E4EAE2DCEE}" type="slidenum">
              <a:rPr lang="ja-JP" altLang="en-US"/>
              <a:pPr/>
              <a:t>33</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pPr eaLnBrk="1" hangingPunct="1"/>
            <a:endParaRPr lang="ja-JP" altLang="en-US"/>
          </a:p>
        </p:txBody>
      </p:sp>
      <p:sp>
        <p:nvSpPr>
          <p:cNvPr id="96260" name="スライド番号プレースホルダ 3"/>
          <p:cNvSpPr>
            <a:spLocks noGrp="1"/>
          </p:cNvSpPr>
          <p:nvPr>
            <p:ph type="sldNum" sz="quarter" idx="5"/>
          </p:nvPr>
        </p:nvSpPr>
        <p:spPr bwMode="auto">
          <a:noFill/>
          <a:ln>
            <a:miter lim="800000"/>
            <a:headEnd/>
            <a:tailEnd/>
          </a:ln>
        </p:spPr>
        <p:txBody>
          <a:bodyPr/>
          <a:lstStyle/>
          <a:p>
            <a:fld id="{04C9BD0E-718B-CE4C-AAF5-AC5EDD5E649C}" type="slidenum">
              <a:rPr lang="ja-JP" altLang="en-US"/>
              <a:pPr/>
              <a:t>34</a:t>
            </a:fld>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pPr eaLnBrk="1" hangingPunct="1"/>
            <a:endParaRPr lang="ja-JP" altLang="en-US"/>
          </a:p>
        </p:txBody>
      </p:sp>
      <p:sp>
        <p:nvSpPr>
          <p:cNvPr id="98308" name="スライド番号プレースホルダ 3"/>
          <p:cNvSpPr>
            <a:spLocks noGrp="1"/>
          </p:cNvSpPr>
          <p:nvPr>
            <p:ph type="sldNum" sz="quarter" idx="5"/>
          </p:nvPr>
        </p:nvSpPr>
        <p:spPr bwMode="auto">
          <a:noFill/>
          <a:ln>
            <a:miter lim="800000"/>
            <a:headEnd/>
            <a:tailEnd/>
          </a:ln>
        </p:spPr>
        <p:txBody>
          <a:bodyPr/>
          <a:lstStyle/>
          <a:p>
            <a:fld id="{6063C848-B484-094F-97E3-1D20D8A02D29}" type="slidenum">
              <a:rPr lang="ja-JP" altLang="en-US"/>
              <a:pPr/>
              <a:t>35</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0355" name="ノート プレースホルダ 2"/>
          <p:cNvSpPr>
            <a:spLocks noGrp="1"/>
          </p:cNvSpPr>
          <p:nvPr>
            <p:ph type="body" idx="1"/>
          </p:nvPr>
        </p:nvSpPr>
        <p:spPr bwMode="auto">
          <a:noFill/>
        </p:spPr>
        <p:txBody>
          <a:bodyPr/>
          <a:lstStyle/>
          <a:p>
            <a:pPr eaLnBrk="1" hangingPunct="1"/>
            <a:endParaRPr lang="ja-JP" altLang="en-US"/>
          </a:p>
        </p:txBody>
      </p:sp>
      <p:sp>
        <p:nvSpPr>
          <p:cNvPr id="100356" name="スライド番号プレースホルダ 3"/>
          <p:cNvSpPr>
            <a:spLocks noGrp="1"/>
          </p:cNvSpPr>
          <p:nvPr>
            <p:ph type="sldNum" sz="quarter" idx="5"/>
          </p:nvPr>
        </p:nvSpPr>
        <p:spPr bwMode="auto">
          <a:noFill/>
          <a:ln>
            <a:miter lim="800000"/>
            <a:headEnd/>
            <a:tailEnd/>
          </a:ln>
        </p:spPr>
        <p:txBody>
          <a:bodyPr/>
          <a:lstStyle/>
          <a:p>
            <a:fld id="{B0C967EF-F421-2144-896E-9BABD7ECBC7A}" type="slidenum">
              <a:rPr lang="ja-JP" altLang="en-US"/>
              <a:pPr/>
              <a:t>36</a:t>
            </a:fld>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pPr eaLnBrk="1" hangingPunct="1"/>
            <a:endParaRPr lang="ja-JP" altLang="en-US"/>
          </a:p>
        </p:txBody>
      </p:sp>
      <p:sp>
        <p:nvSpPr>
          <p:cNvPr id="102404" name="スライド番号プレースホルダ 3"/>
          <p:cNvSpPr>
            <a:spLocks noGrp="1"/>
          </p:cNvSpPr>
          <p:nvPr>
            <p:ph type="sldNum" sz="quarter" idx="5"/>
          </p:nvPr>
        </p:nvSpPr>
        <p:spPr bwMode="auto">
          <a:noFill/>
          <a:ln>
            <a:miter lim="800000"/>
            <a:headEnd/>
            <a:tailEnd/>
          </a:ln>
        </p:spPr>
        <p:txBody>
          <a:bodyPr/>
          <a:lstStyle/>
          <a:p>
            <a:fld id="{54EF3159-3DB9-314F-9899-55EE1E41955F}" type="slidenum">
              <a:rPr lang="ja-JP" altLang="en-US"/>
              <a:pPr/>
              <a:t>37</a:t>
            </a:fld>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4451" name="ノート プレースホルダ 2"/>
          <p:cNvSpPr>
            <a:spLocks noGrp="1"/>
          </p:cNvSpPr>
          <p:nvPr>
            <p:ph type="body" idx="1"/>
          </p:nvPr>
        </p:nvSpPr>
        <p:spPr bwMode="auto">
          <a:noFill/>
        </p:spPr>
        <p:txBody>
          <a:bodyPr/>
          <a:lstStyle/>
          <a:p>
            <a:pPr eaLnBrk="1" hangingPunct="1"/>
            <a:endParaRPr lang="ja-JP" altLang="en-US"/>
          </a:p>
        </p:txBody>
      </p:sp>
      <p:sp>
        <p:nvSpPr>
          <p:cNvPr id="104452" name="スライド番号プレースホルダ 3"/>
          <p:cNvSpPr>
            <a:spLocks noGrp="1"/>
          </p:cNvSpPr>
          <p:nvPr>
            <p:ph type="sldNum" sz="quarter" idx="5"/>
          </p:nvPr>
        </p:nvSpPr>
        <p:spPr bwMode="auto">
          <a:noFill/>
          <a:ln>
            <a:miter lim="800000"/>
            <a:headEnd/>
            <a:tailEnd/>
          </a:ln>
        </p:spPr>
        <p:txBody>
          <a:bodyPr/>
          <a:lstStyle/>
          <a:p>
            <a:fld id="{2C7A967B-68C0-2442-A770-51EF99329131}" type="slidenum">
              <a:rPr lang="ja-JP" altLang="en-US"/>
              <a:pPr/>
              <a:t>38</a:t>
            </a:fld>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6499" name="ノート プレースホルダ 2"/>
          <p:cNvSpPr>
            <a:spLocks noGrp="1"/>
          </p:cNvSpPr>
          <p:nvPr>
            <p:ph type="body" idx="1"/>
          </p:nvPr>
        </p:nvSpPr>
        <p:spPr bwMode="auto">
          <a:noFill/>
        </p:spPr>
        <p:txBody>
          <a:bodyPr/>
          <a:lstStyle/>
          <a:p>
            <a:pPr eaLnBrk="1" hangingPunct="1"/>
            <a:endParaRPr lang="ja-JP" altLang="en-US"/>
          </a:p>
        </p:txBody>
      </p:sp>
      <p:sp>
        <p:nvSpPr>
          <p:cNvPr id="106500" name="スライド番号プレースホルダ 3"/>
          <p:cNvSpPr>
            <a:spLocks noGrp="1"/>
          </p:cNvSpPr>
          <p:nvPr>
            <p:ph type="sldNum" sz="quarter" idx="5"/>
          </p:nvPr>
        </p:nvSpPr>
        <p:spPr bwMode="auto">
          <a:noFill/>
          <a:ln>
            <a:miter lim="800000"/>
            <a:headEnd/>
            <a:tailEnd/>
          </a:ln>
        </p:spPr>
        <p:txBody>
          <a:bodyPr/>
          <a:lstStyle/>
          <a:p>
            <a:fld id="{7784EE8A-5261-2D4B-B9D7-C0DC88B2299B}" type="slidenum">
              <a:rPr lang="ja-JP" altLang="en-US"/>
              <a:pPr/>
              <a:t>39</a:t>
            </a:fld>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8547" name="ノート プレースホルダ 2"/>
          <p:cNvSpPr>
            <a:spLocks noGrp="1"/>
          </p:cNvSpPr>
          <p:nvPr>
            <p:ph type="body" idx="1"/>
          </p:nvPr>
        </p:nvSpPr>
        <p:spPr bwMode="auto">
          <a:noFill/>
        </p:spPr>
        <p:txBody>
          <a:bodyPr/>
          <a:lstStyle/>
          <a:p>
            <a:pPr eaLnBrk="1" hangingPunct="1"/>
            <a:endParaRPr lang="ja-JP" altLang="en-US"/>
          </a:p>
        </p:txBody>
      </p:sp>
      <p:sp>
        <p:nvSpPr>
          <p:cNvPr id="108548" name="スライド番号プレースホルダ 3"/>
          <p:cNvSpPr>
            <a:spLocks noGrp="1"/>
          </p:cNvSpPr>
          <p:nvPr>
            <p:ph type="sldNum" sz="quarter" idx="5"/>
          </p:nvPr>
        </p:nvSpPr>
        <p:spPr bwMode="auto">
          <a:noFill/>
          <a:ln>
            <a:miter lim="800000"/>
            <a:headEnd/>
            <a:tailEnd/>
          </a:ln>
        </p:spPr>
        <p:txBody>
          <a:bodyPr/>
          <a:lstStyle/>
          <a:p>
            <a:fld id="{AB9A296C-DDC8-E94A-89DC-9EE9AC6812CE}" type="slidenum">
              <a:rPr lang="ja-JP" altLang="en-US"/>
              <a:pPr/>
              <a:t>40</a:t>
            </a:fld>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0595" name="ノート プレースホルダ 2"/>
          <p:cNvSpPr>
            <a:spLocks noGrp="1"/>
          </p:cNvSpPr>
          <p:nvPr>
            <p:ph type="body" idx="1"/>
          </p:nvPr>
        </p:nvSpPr>
        <p:spPr bwMode="auto">
          <a:noFill/>
        </p:spPr>
        <p:txBody>
          <a:bodyPr/>
          <a:lstStyle/>
          <a:p>
            <a:pPr eaLnBrk="1" hangingPunct="1"/>
            <a:endParaRPr lang="ja-JP" altLang="en-US"/>
          </a:p>
        </p:txBody>
      </p:sp>
      <p:sp>
        <p:nvSpPr>
          <p:cNvPr id="110596" name="スライド番号プレースホルダ 3"/>
          <p:cNvSpPr>
            <a:spLocks noGrp="1"/>
          </p:cNvSpPr>
          <p:nvPr>
            <p:ph type="sldNum" sz="quarter" idx="5"/>
          </p:nvPr>
        </p:nvSpPr>
        <p:spPr bwMode="auto">
          <a:noFill/>
          <a:ln>
            <a:miter lim="800000"/>
            <a:headEnd/>
            <a:tailEnd/>
          </a:ln>
        </p:spPr>
        <p:txBody>
          <a:bodyPr/>
          <a:lstStyle/>
          <a:p>
            <a:fld id="{4EC97919-0DA8-6C4D-873C-5FE5468D35A8}" type="slidenum">
              <a:rPr lang="ja-JP" altLang="en-US"/>
              <a:pPr/>
              <a:t>41</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6868" name="スライド番号プレースホルダ 3"/>
          <p:cNvSpPr>
            <a:spLocks noGrp="1"/>
          </p:cNvSpPr>
          <p:nvPr>
            <p:ph type="sldNum" sz="quarter" idx="5"/>
          </p:nvPr>
        </p:nvSpPr>
        <p:spPr bwMode="auto">
          <a:noFill/>
          <a:ln>
            <a:miter lim="800000"/>
            <a:headEnd/>
            <a:tailEnd/>
          </a:ln>
        </p:spPr>
        <p:txBody>
          <a:bodyPr/>
          <a:lstStyle/>
          <a:p>
            <a:fld id="{B40F7FB0-B99A-9846-8173-D43960C21DF1}" type="slidenum">
              <a:rPr lang="ja-JP" altLang="en-US"/>
              <a:pPr/>
              <a:t>4</a:t>
            </a:fld>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2643" name="ノート プレースホルダ 2"/>
          <p:cNvSpPr>
            <a:spLocks noGrp="1"/>
          </p:cNvSpPr>
          <p:nvPr>
            <p:ph type="body" idx="1"/>
          </p:nvPr>
        </p:nvSpPr>
        <p:spPr bwMode="auto">
          <a:noFill/>
        </p:spPr>
        <p:txBody>
          <a:bodyPr/>
          <a:lstStyle/>
          <a:p>
            <a:pPr eaLnBrk="1" hangingPunct="1"/>
            <a:endParaRPr lang="ja-JP" altLang="en-US"/>
          </a:p>
        </p:txBody>
      </p:sp>
      <p:sp>
        <p:nvSpPr>
          <p:cNvPr id="112644" name="スライド番号プレースホルダ 3"/>
          <p:cNvSpPr>
            <a:spLocks noGrp="1"/>
          </p:cNvSpPr>
          <p:nvPr>
            <p:ph type="sldNum" sz="quarter" idx="5"/>
          </p:nvPr>
        </p:nvSpPr>
        <p:spPr bwMode="auto">
          <a:noFill/>
          <a:ln>
            <a:miter lim="800000"/>
            <a:headEnd/>
            <a:tailEnd/>
          </a:ln>
        </p:spPr>
        <p:txBody>
          <a:bodyPr/>
          <a:lstStyle/>
          <a:p>
            <a:fld id="{734417E1-C1FD-234C-9772-6C0B0579D230}" type="slidenum">
              <a:rPr lang="ja-JP" altLang="en-US"/>
              <a:pPr/>
              <a:t>42</a:t>
            </a:fld>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4691" name="ノート プレースホルダ 2"/>
          <p:cNvSpPr>
            <a:spLocks noGrp="1"/>
          </p:cNvSpPr>
          <p:nvPr>
            <p:ph type="body" idx="1"/>
          </p:nvPr>
        </p:nvSpPr>
        <p:spPr bwMode="auto">
          <a:noFill/>
        </p:spPr>
        <p:txBody>
          <a:bodyPr/>
          <a:lstStyle/>
          <a:p>
            <a:pPr eaLnBrk="1" hangingPunct="1"/>
            <a:endParaRPr lang="ja-JP" altLang="en-US"/>
          </a:p>
        </p:txBody>
      </p:sp>
      <p:sp>
        <p:nvSpPr>
          <p:cNvPr id="114692" name="スライド番号プレースホルダ 3"/>
          <p:cNvSpPr>
            <a:spLocks noGrp="1"/>
          </p:cNvSpPr>
          <p:nvPr>
            <p:ph type="sldNum" sz="quarter" idx="5"/>
          </p:nvPr>
        </p:nvSpPr>
        <p:spPr bwMode="auto">
          <a:noFill/>
          <a:ln>
            <a:miter lim="800000"/>
            <a:headEnd/>
            <a:tailEnd/>
          </a:ln>
        </p:spPr>
        <p:txBody>
          <a:bodyPr/>
          <a:lstStyle/>
          <a:p>
            <a:fld id="{7123AD4B-75E1-A742-9AF9-F1A91CC50947}" type="slidenum">
              <a:rPr lang="ja-JP" altLang="en-US"/>
              <a:pPr/>
              <a:t>43</a:t>
            </a:fld>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8787" name="ノート プレースホルダ 2"/>
          <p:cNvSpPr>
            <a:spLocks noGrp="1"/>
          </p:cNvSpPr>
          <p:nvPr>
            <p:ph type="body" idx="1"/>
          </p:nvPr>
        </p:nvSpPr>
        <p:spPr bwMode="auto">
          <a:noFill/>
        </p:spPr>
        <p:txBody>
          <a:bodyPr/>
          <a:lstStyle/>
          <a:p>
            <a:endParaRPr lang="ja-JP" altLang="en-US"/>
          </a:p>
        </p:txBody>
      </p:sp>
      <p:sp>
        <p:nvSpPr>
          <p:cNvPr id="118788" name="スライド番号プレースホルダ 3"/>
          <p:cNvSpPr>
            <a:spLocks noGrp="1"/>
          </p:cNvSpPr>
          <p:nvPr>
            <p:ph type="sldNum" sz="quarter" idx="5"/>
          </p:nvPr>
        </p:nvSpPr>
        <p:spPr bwMode="auto">
          <a:noFill/>
          <a:ln>
            <a:miter lim="800000"/>
            <a:headEnd/>
            <a:tailEnd/>
          </a:ln>
        </p:spPr>
        <p:txBody>
          <a:bodyPr/>
          <a:lstStyle/>
          <a:p>
            <a:fld id="{E70380D1-50CA-D143-8CD0-61517395B1BB}" type="slidenum">
              <a:rPr lang="ja-JP" altLang="en-US"/>
              <a:pPr/>
              <a:t>46</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8916" name="スライド番号プレースホルダ 3"/>
          <p:cNvSpPr>
            <a:spLocks noGrp="1"/>
          </p:cNvSpPr>
          <p:nvPr>
            <p:ph type="sldNum" sz="quarter" idx="5"/>
          </p:nvPr>
        </p:nvSpPr>
        <p:spPr bwMode="auto">
          <a:noFill/>
          <a:ln>
            <a:miter lim="800000"/>
            <a:headEnd/>
            <a:tailEnd/>
          </a:ln>
        </p:spPr>
        <p:txBody>
          <a:bodyPr/>
          <a:lstStyle/>
          <a:p>
            <a:fld id="{3A76D444-3721-DA41-B918-C0567E811179}" type="slidenum">
              <a:rPr lang="ja-JP" altLang="en-US"/>
              <a:pPr/>
              <a:t>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0964" name="スライド番号プレースホルダ 3"/>
          <p:cNvSpPr>
            <a:spLocks noGrp="1"/>
          </p:cNvSpPr>
          <p:nvPr>
            <p:ph type="sldNum" sz="quarter" idx="5"/>
          </p:nvPr>
        </p:nvSpPr>
        <p:spPr bwMode="auto">
          <a:noFill/>
          <a:ln>
            <a:miter lim="800000"/>
            <a:headEnd/>
            <a:tailEnd/>
          </a:ln>
        </p:spPr>
        <p:txBody>
          <a:bodyPr/>
          <a:lstStyle/>
          <a:p>
            <a:fld id="{2345045F-FE94-4643-8404-90EF36C4FC1F}" type="slidenum">
              <a:rPr lang="ja-JP" altLang="en-US"/>
              <a:pPr/>
              <a:t>6</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3012" name="スライド番号プレースホルダ 3"/>
          <p:cNvSpPr>
            <a:spLocks noGrp="1"/>
          </p:cNvSpPr>
          <p:nvPr>
            <p:ph type="sldNum" sz="quarter" idx="5"/>
          </p:nvPr>
        </p:nvSpPr>
        <p:spPr bwMode="auto">
          <a:noFill/>
          <a:ln>
            <a:miter lim="800000"/>
            <a:headEnd/>
            <a:tailEnd/>
          </a:ln>
        </p:spPr>
        <p:txBody>
          <a:bodyPr/>
          <a:lstStyle/>
          <a:p>
            <a:fld id="{D878CD90-33DA-0A45-959C-D7598798C322}" type="slidenum">
              <a:rPr lang="ja-JP" altLang="en-US"/>
              <a:pPr/>
              <a:t>7</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5060" name="スライド番号プレースホルダ 3"/>
          <p:cNvSpPr>
            <a:spLocks noGrp="1"/>
          </p:cNvSpPr>
          <p:nvPr>
            <p:ph type="sldNum" sz="quarter" idx="5"/>
          </p:nvPr>
        </p:nvSpPr>
        <p:spPr bwMode="auto">
          <a:noFill/>
          <a:ln>
            <a:miter lim="800000"/>
            <a:headEnd/>
            <a:tailEnd/>
          </a:ln>
        </p:spPr>
        <p:txBody>
          <a:bodyPr/>
          <a:lstStyle/>
          <a:p>
            <a:fld id="{60344DCA-1E8C-364E-9410-763653057CE0}" type="slidenum">
              <a:rPr lang="ja-JP" altLang="en-US"/>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7108" name="スライド番号プレースホルダ 3"/>
          <p:cNvSpPr>
            <a:spLocks noGrp="1"/>
          </p:cNvSpPr>
          <p:nvPr>
            <p:ph type="sldNum" sz="quarter" idx="5"/>
          </p:nvPr>
        </p:nvSpPr>
        <p:spPr bwMode="auto">
          <a:noFill/>
          <a:ln>
            <a:miter lim="800000"/>
            <a:headEnd/>
            <a:tailEnd/>
          </a:ln>
        </p:spPr>
        <p:txBody>
          <a:bodyPr/>
          <a:lstStyle/>
          <a:p>
            <a:fld id="{5E9E169F-52AA-3D48-9C87-27481441D139}" type="slidenum">
              <a:rPr lang="ja-JP" altLang="en-US"/>
              <a:pPr/>
              <a:t>9</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5F02CB6B-A1C2-6245-BBDB-4CCAF7135E3B}"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F41C16A8-547F-FE4A-9247-1972D1562303}"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9C6E990E-7727-2542-BA8E-688A08379132}"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057AF215-C1C7-9448-9D0D-92FDCD7E0ABF}"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8AE3DB73-9F48-324A-9716-AD0C378D6455}"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E7356CD3-3FE0-1B45-814B-AF508126AF2D}" type="slidenum">
              <a:rPr lang="ja-JP" altLang="en-US"/>
              <a:pPr>
                <a:defRPr/>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119221E9-C14F-5246-9565-023BDEC1C9F5}"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74C2DEFC-9456-C649-917A-AF48A4A5788C}"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rgbClr val="FFFFD2">
                    <a:lumMod val="10000"/>
                  </a:srgbClr>
                </a:solidFill>
              </a:defRPr>
            </a:lvl1pPr>
          </a:lstStyle>
          <a:p>
            <a:pPr>
              <a:defRPr/>
            </a:pPr>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8350ACA8-EDF7-7246-BF8C-8842C2070904}"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64970B56-1EE4-AE47-B1CD-687142B23E65}" type="slidenum">
              <a:rPr lang="ja-JP" altLang="en-US"/>
              <a:pPr>
                <a:defRPr/>
              </a:pPr>
              <a: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2B588A4B-947C-9642-96F9-3869749ABF79}"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0619E9D3-F8A0-1C4D-A25E-F4D836047895}"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rgbClr val="FFFFD2">
                    <a:lumMod val="10000"/>
                  </a:srgbClr>
                </a:solidFill>
              </a:defRPr>
            </a:lvl1pPr>
          </a:lstStyle>
          <a:p>
            <a:pPr>
              <a:defRPr/>
            </a:pPr>
            <a:endParaRPr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ED6F4B42-DBB4-0D48-8FF0-6727AF7B27EF}"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rgbClr val="FFFFD2">
                    <a:lumMod val="10000"/>
                  </a:srgb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B5B22CBD-B59C-194B-A246-2062B3BB2DBE}" type="slidenum">
              <a:rPr lang="ja-JP" altLang="en-US"/>
              <a:pPr>
                <a:defRPr/>
              </a:pPr>
              <a:t>‹#›</a:t>
            </a:fld>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AF5884CF-CC08-534C-8F4B-9C4131E2A703}"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37E30F35-D245-394A-9B3E-27EA3F73ACCA}" type="slidenum">
              <a:rPr lang="ja-JP" altLang="en-US"/>
              <a:pPr>
                <a:defRPr/>
              </a:pPr>
              <a: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B4F364CB-67B2-BC44-A04F-61B41593611B}"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6A841390-C09E-B243-AC5F-EC4C840999C1}" type="slidenum">
              <a:rPr lang="ja-JP" altLang="en-US"/>
              <a:pPr>
                <a:defRPr/>
              </a:pPr>
              <a: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9DE6EB8C-7ED2-DA48-B97F-097657B3B461}"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5878A18D-869E-9443-9E34-832ECC7A875E}" type="slidenum">
              <a:rPr lang="ja-JP" altLang="en-US"/>
              <a:pPr>
                <a:defRPr/>
              </a:pPr>
              <a: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61EC62A2-463F-154C-9A26-B0CB7D5BB883}"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10404F4F-50E2-D44E-B1CD-C303AB2639EB}"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rgbClr val="FFFFD2">
                    <a:lumMod val="10000"/>
                  </a:srgbClr>
                </a:solidFill>
              </a:defRPr>
            </a:lvl1pPr>
          </a:lstStyle>
          <a:p>
            <a:pPr>
              <a:defRPr/>
            </a:pPr>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973A885B-87AB-9F45-AF97-DC4398919134}"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5728B01C-EB3F-C940-86D0-AD5F92344709}" type="slidenum">
              <a:rPr lang="ja-JP" altLang="en-US"/>
              <a:pPr>
                <a:defRPr/>
              </a:pPr>
              <a: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nvGrpSpPr>
            <p:cNvPr id="10" name="グループ化 163"/>
            <p:cNvGrpSpPr/>
            <p:nvPr/>
          </p:nvGrpSpPr>
          <p:grpSpPr bwMode="auto">
            <a:xfrm>
              <a:off x="792242" y="615218"/>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6E26A347-E842-674D-BCD9-3C72F6EB216D}"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7AD1184C-4513-4943-A05F-0C6E0E5F4AD5}"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rgbClr val="FFFFD2">
                    <a:lumMod val="10000"/>
                  </a:srgbClr>
                </a:solidFill>
              </a:defRPr>
            </a:lvl1pPr>
          </a:lstStyle>
          <a:p>
            <a:pPr>
              <a:defRPr/>
            </a:pPr>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37BD1EDE-F04C-AE49-97F7-B668580D132C}"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08F17E7D-3E57-B04D-93C2-9AD5E285BD5A}" type="slidenum">
              <a:rPr lang="ja-JP" altLang="en-US"/>
              <a:pPr>
                <a:defRPr/>
              </a:pPr>
              <a: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B2B4FDAA-2E48-3346-AA95-2F9B65512EBB}"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CA3AF9DC-65F5-514A-B6BA-92865D1111E7}" type="slidenum">
              <a:rPr lang="ja-JP" altLang="en-US"/>
              <a:pPr>
                <a:defRPr/>
              </a:pPr>
              <a:t>‹#›</a:t>
            </a:fld>
            <a:endParaRPr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AndTx">
  <p:cSld name="タイトル、2 つの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150938" y="214313"/>
            <a:ext cx="7793037" cy="1462087"/>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1182688" y="2017713"/>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1182688" y="4151313"/>
            <a:ext cx="3810000" cy="19812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half" idx="3"/>
          </p:nvPr>
        </p:nvSpPr>
        <p:spPr>
          <a:xfrm>
            <a:off x="5145088" y="2017713"/>
            <a:ext cx="3810000" cy="4114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1162050" y="6243638"/>
            <a:ext cx="1905000" cy="457200"/>
          </a:xfrm>
        </p:spPr>
        <p:txBody>
          <a:bodyPr/>
          <a:lstStyle>
            <a:lvl1pPr>
              <a:defRPr smtClean="0"/>
            </a:lvl1pPr>
          </a:lstStyle>
          <a:p>
            <a:pPr>
              <a:defRPr/>
            </a:pPr>
            <a:fld id="{05B7354C-3B99-6649-96EC-16A18214721A}" type="datetime1">
              <a:rPr lang="ja-JP" altLang="en-US"/>
              <a:pPr>
                <a:defRPr/>
              </a:pPr>
              <a:t>17.8.28</a:t>
            </a:fld>
            <a:endParaRPr lang="en-US" altLang="ja-JP"/>
          </a:p>
        </p:txBody>
      </p:sp>
      <p:sp>
        <p:nvSpPr>
          <p:cNvPr id="7" name="フッター プレースホルダ 6"/>
          <p:cNvSpPr>
            <a:spLocks noGrp="1"/>
          </p:cNvSpPr>
          <p:nvPr>
            <p:ph type="ftr" sz="quarter" idx="11"/>
          </p:nvPr>
        </p:nvSpPr>
        <p:spPr>
          <a:xfrm>
            <a:off x="3657600" y="6243638"/>
            <a:ext cx="2895600" cy="457200"/>
          </a:xfrm>
        </p:spPr>
        <p:txBody>
          <a:bodyPr/>
          <a:lstStyle>
            <a:lvl1pPr>
              <a:defRPr/>
            </a:lvl1pPr>
          </a:lstStyle>
          <a:p>
            <a:pPr>
              <a:defRPr/>
            </a:pPr>
            <a:endParaRPr lang="en-US" altLang="ja-JP"/>
          </a:p>
        </p:txBody>
      </p:sp>
      <p:sp>
        <p:nvSpPr>
          <p:cNvPr id="8" name="スライド番号プレースホルダ 7"/>
          <p:cNvSpPr>
            <a:spLocks noGrp="1"/>
          </p:cNvSpPr>
          <p:nvPr>
            <p:ph type="sldNum" sz="quarter" idx="12"/>
          </p:nvPr>
        </p:nvSpPr>
        <p:spPr>
          <a:xfrm>
            <a:off x="7042150" y="6243638"/>
            <a:ext cx="1905000" cy="457200"/>
          </a:xfrm>
        </p:spPr>
        <p:txBody>
          <a:bodyPr/>
          <a:lstStyle>
            <a:lvl1pPr>
              <a:defRPr/>
            </a:lvl1pPr>
          </a:lstStyle>
          <a:p>
            <a:pPr>
              <a:defRPr/>
            </a:pPr>
            <a:fld id="{F3E8D43C-6D2F-2249-96C3-B733C8A136DF}" type="slidenum">
              <a:rPr lang="en-US" altLang="ja-JP"/>
              <a:pPr>
                <a:defRPr/>
              </a:pPr>
              <a:t>‹#›</a:t>
            </a:fld>
            <a:endParaRPr lang="en-US" altLang="ja-JP"/>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8"/>
            <a:ext cx="8229600" cy="585152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p:txBody>
          <a:bodyPr/>
          <a:lstStyle>
            <a:lvl1pPr>
              <a:defRPr smtClean="0"/>
            </a:lvl1pPr>
          </a:lstStyle>
          <a:p>
            <a:pPr>
              <a:defRPr/>
            </a:pPr>
            <a:fld id="{F65E12DF-AAEE-744C-B5FF-B9584D2A0EFB}" type="datetime1">
              <a:rPr lang="ja-JP" altLang="en-US"/>
              <a:pPr>
                <a:defRPr/>
              </a:pPr>
              <a:t>17.8.28</a:t>
            </a:fld>
            <a:endParaRPr lang="en-US" altLang="ja-JP"/>
          </a:p>
        </p:txBody>
      </p:sp>
      <p:sp>
        <p:nvSpPr>
          <p:cNvPr id="4" name="Rectangle 5"/>
          <p:cNvSpPr>
            <a:spLocks noGrp="1" noChangeArrowheads="1"/>
          </p:cNvSpPr>
          <p:nvPr>
            <p:ph type="ftr" sz="quarter" idx="11"/>
          </p:nvPr>
        </p:nvSpPr>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92036B4F-CB86-7F4D-AB53-6626C13138B4}" type="slidenum">
              <a:rPr lang="ja-JP" altLang="en-US"/>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76843410-F3B2-2D44-B32C-138D76875365}"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F3BE8BA3-0AAC-4E47-90D9-8E6EA4093FDC}"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5933EC2D-E598-474D-9E24-72C49F4AD4FE}"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A6E99221-9CD6-AE47-9CA1-55D115EC08F6}"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B696E679-FEEE-C840-AA4F-44748C5D4C9B}"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88822E2D-57C8-F546-9D86-3D7113348A6B}"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6F690D4E-75F4-F545-BB7F-31A7E4EE30A9}"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EC1E8F18-C70D-554E-8903-DF7A5A89AB62}"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C7C6B77B-780A-E944-AC89-29CD8E2FBA5B}"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16F6DAB4-DD76-C146-93D8-A0B2EDF3AE2E}"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E9156C99-6640-3347-9BF9-B3421A2A7D0D}"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4E6AFFD3-CBA1-8F4A-AD2D-46F10E43C571}"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2" y="615198"/>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0ADCD478-1E07-2843-A596-241205795512}"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A298B746-9CDF-CB4B-BF75-DF8FA7B0F006}"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6FF6EDBD-EED8-7242-959E-42BBC0735012}"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79238332-B0F9-F64E-8D66-BC185FFB0FC3}"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822" r:id="rId1"/>
    <p:sldLayoutId id="2147484810" r:id="rId2"/>
    <p:sldLayoutId id="2147484823" r:id="rId3"/>
    <p:sldLayoutId id="2147484824" r:id="rId4"/>
    <p:sldLayoutId id="2147484811" r:id="rId5"/>
    <p:sldLayoutId id="2147484812" r:id="rId6"/>
    <p:sldLayoutId id="2147484813" r:id="rId7"/>
    <p:sldLayoutId id="2147484825" r:id="rId8"/>
    <p:sldLayoutId id="2147484826" r:id="rId9"/>
    <p:sldLayoutId id="2147484814" r:id="rId10"/>
    <p:sldLayoutId id="2147484815"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solidFill>
                  <a:prstClr val="white"/>
                </a:solidFill>
                <a:latin typeface="Century"/>
                <a:ea typeface="HG丸ｺﾞｼｯｸM-PRO"/>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solidFill>
                  <a:prstClr val="white"/>
                </a:solidFill>
                <a:latin typeface="Century"/>
                <a:ea typeface="HG丸ｺﾞｼｯｸM-PRO"/>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solidFill>
                  <a:prstClr val="white"/>
                </a:solidFill>
                <a:latin typeface="Century"/>
                <a:ea typeface="HG丸ｺﾞｼｯｸM-PRO"/>
                <a:cs typeface="+mn-cs"/>
              </a:endParaRPr>
            </a:p>
          </p:txBody>
        </p:sp>
      </p:grpSp>
      <p:sp>
        <p:nvSpPr>
          <p:cNvPr id="13316"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3317"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33AC4F81-AAA2-6E41-B0D8-C208B28E8F73}"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rgbClr val="FFFFD2">
                    <a:lumMod val="10000"/>
                  </a:srgb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98CA5D89-5DCD-8341-90F2-E2F910E9DC79}"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827" r:id="rId1"/>
    <p:sldLayoutId id="2147484816" r:id="rId2"/>
    <p:sldLayoutId id="2147484828" r:id="rId3"/>
    <p:sldLayoutId id="2147484829" r:id="rId4"/>
    <p:sldLayoutId id="2147484817" r:id="rId5"/>
    <p:sldLayoutId id="2147484818" r:id="rId6"/>
    <p:sldLayoutId id="2147484819" r:id="rId7"/>
    <p:sldLayoutId id="2147484830" r:id="rId8"/>
    <p:sldLayoutId id="2147484831" r:id="rId9"/>
    <p:sldLayoutId id="2147484820" r:id="rId10"/>
    <p:sldLayoutId id="2147484821" r:id="rId11"/>
    <p:sldLayoutId id="2147484832" r:id="rId12"/>
    <p:sldLayoutId id="2147484833" r:id="rId13"/>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ctrTitle"/>
          </p:nvPr>
        </p:nvSpPr>
        <p:spPr>
          <a:ln cap="flat" algn="ctr">
            <a:headEnd type="none" w="med" len="med"/>
            <a:tailEnd type="none" w="med" len="med"/>
          </a:ln>
        </p:spPr>
        <p:txBody>
          <a:bodyPr>
            <a:normAutofit fontScale="90000"/>
            <a:scene3d>
              <a:camera prst="orthographicFront"/>
              <a:lightRig rig="threePt" dir="t"/>
            </a:scene3d>
            <a:sp3d/>
          </a:bodyPr>
          <a:lstStyle/>
          <a:p>
            <a:pPr eaLnBrk="1" hangingPunct="1">
              <a:defRPr/>
            </a:pPr>
            <a:r>
              <a:rPr lang="ja-JP" altLang="en-US" dirty="0" smtClean="0">
                <a:solidFill>
                  <a:srgbClr val="C00000"/>
                </a:solidFill>
                <a:cs typeface="+mj-cs"/>
              </a:rPr>
              <a:t>赤ちゃんとお母さんにやさしい</a:t>
            </a:r>
            <a:r>
              <a:rPr lang="en-US" altLang="ja-JP" dirty="0" smtClean="0">
                <a:solidFill>
                  <a:srgbClr val="C00000"/>
                </a:solidFill>
                <a:cs typeface="+mj-cs"/>
              </a:rPr>
              <a:t/>
            </a:r>
            <a:br>
              <a:rPr lang="en-US" altLang="ja-JP" dirty="0" smtClean="0">
                <a:solidFill>
                  <a:srgbClr val="C00000"/>
                </a:solidFill>
                <a:cs typeface="+mj-cs"/>
              </a:rPr>
            </a:br>
            <a:r>
              <a:rPr lang="ja-JP" altLang="en-US" dirty="0" smtClean="0">
                <a:solidFill>
                  <a:schemeClr val="accent5">
                    <a:lumMod val="50000"/>
                  </a:schemeClr>
                </a:solidFill>
                <a:cs typeface="+mj-cs"/>
              </a:rPr>
              <a:t>母乳育児支援</a:t>
            </a:r>
            <a:endParaRPr lang="ja-JP" altLang="en-US" dirty="0">
              <a:cs typeface="+mj-cs"/>
            </a:endParaRPr>
          </a:p>
        </p:txBody>
      </p:sp>
      <p:sp>
        <p:nvSpPr>
          <p:cNvPr id="29699" name="サブタイトル 2"/>
          <p:cNvSpPr>
            <a:spLocks noGrp="1"/>
          </p:cNvSpPr>
          <p:nvPr>
            <p:ph type="subTitle" idx="1"/>
          </p:nvPr>
        </p:nvSpPr>
        <p:spPr>
          <a:xfrm>
            <a:off x="357188" y="3643313"/>
            <a:ext cx="8358187" cy="1000125"/>
          </a:xfrm>
        </p:spPr>
        <p:txBody>
          <a:bodyPr/>
          <a:lstStyle/>
          <a:p>
            <a:pPr eaLnBrk="1" hangingPunct="1">
              <a:lnSpc>
                <a:spcPct val="80000"/>
              </a:lnSpc>
            </a:pPr>
            <a:r>
              <a:rPr lang="en-US" altLang="ja-JP" sz="2600">
                <a:solidFill>
                  <a:srgbClr val="898970"/>
                </a:solidFill>
              </a:rPr>
              <a:t>20</a:t>
            </a:r>
            <a:r>
              <a:rPr lang="ja-JP" altLang="en-US" sz="2600">
                <a:solidFill>
                  <a:srgbClr val="898970"/>
                </a:solidFill>
              </a:rPr>
              <a:t>時間基礎セミナー</a:t>
            </a:r>
            <a:endParaRPr lang="en-US" altLang="ja-JP" sz="2600">
              <a:solidFill>
                <a:srgbClr val="898970"/>
              </a:solidFill>
            </a:endParaRPr>
          </a:p>
          <a:p>
            <a:pPr eaLnBrk="1" hangingPunct="1">
              <a:lnSpc>
                <a:spcPct val="80000"/>
              </a:lnSpc>
            </a:pPr>
            <a:r>
              <a:rPr lang="ja-JP" altLang="en-US" sz="2600">
                <a:solidFill>
                  <a:srgbClr val="898970"/>
                </a:solidFill>
              </a:rPr>
              <a:t>セッション</a:t>
            </a:r>
            <a:r>
              <a:rPr lang="ja-JP" altLang="en-US" sz="3600">
                <a:solidFill>
                  <a:srgbClr val="C00000"/>
                </a:solidFill>
              </a:rPr>
              <a:t>２</a:t>
            </a:r>
            <a:r>
              <a:rPr lang="ja-JP" altLang="en-US" sz="2600">
                <a:solidFill>
                  <a:srgbClr val="898970"/>
                </a:solidFill>
              </a:rPr>
              <a:t>：コミュニケーション・スキル</a:t>
            </a:r>
          </a:p>
        </p:txBody>
      </p:sp>
      <p:sp>
        <p:nvSpPr>
          <p:cNvPr id="4" name="テキスト ボックス 3"/>
          <p:cNvSpPr txBox="1"/>
          <p:nvPr/>
        </p:nvSpPr>
        <p:spPr>
          <a:xfrm>
            <a:off x="3492500" y="5381625"/>
            <a:ext cx="2240743" cy="954107"/>
          </a:xfrm>
          <a:prstGeom prst="rect">
            <a:avLst/>
          </a:prstGeom>
          <a:noFill/>
        </p:spPr>
        <p:txBody>
          <a:bodyPr wrap="none" rtlCol="0">
            <a:spAutoFit/>
          </a:bodyPr>
          <a:lstStyle/>
          <a:p>
            <a:r>
              <a:rPr lang="en-US" altLang="ja-JP" sz="2800" dirty="0" smtClean="0"/>
              <a:t>revised 2016</a:t>
            </a:r>
            <a:endParaRPr lang="ja-JP" altLang="en-US" sz="2800" dirty="0"/>
          </a:p>
          <a:p>
            <a:endParaRPr kumimoji="1" lang="ja-JP" alt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a:ln cap="flat" algn="ctr">
            <a:headEnd type="none" w="med" len="med"/>
            <a:tailEnd type="none" w="med" len="med"/>
          </a:ln>
        </p:spPr>
        <p:txBody>
          <a:bodyPr>
            <a:normAutofit fontScale="90000"/>
            <a:scene3d>
              <a:camera prst="orthographicFront"/>
              <a:lightRig rig="threePt" dir="t"/>
            </a:scene3d>
            <a:sp3d/>
          </a:bodyPr>
          <a:lstStyle/>
          <a:p>
            <a:pPr eaLnBrk="1" hangingPunct="1">
              <a:defRPr/>
            </a:pPr>
            <a:r>
              <a:rPr lang="ja-JP" altLang="ja-JP" b="1" dirty="0" smtClean="0">
                <a:cs typeface="+mj-cs"/>
              </a:rPr>
              <a:t>話を聴き、相手について</a:t>
            </a:r>
            <a:r>
              <a:rPr lang="en-US" altLang="ja-JP" b="1" dirty="0" smtClean="0">
                <a:cs typeface="+mj-cs"/>
              </a:rPr>
              <a:t/>
            </a:r>
            <a:br>
              <a:rPr lang="en-US" altLang="ja-JP" b="1" dirty="0" smtClean="0">
                <a:cs typeface="+mj-cs"/>
              </a:rPr>
            </a:br>
            <a:r>
              <a:rPr lang="ja-JP" altLang="ja-JP" b="1" dirty="0" smtClean="0">
                <a:cs typeface="+mj-cs"/>
              </a:rPr>
              <a:t>知るためのスキル</a:t>
            </a:r>
            <a:endParaRPr lang="ja-JP" altLang="en-US" dirty="0">
              <a:cs typeface="+mj-cs"/>
            </a:endParaRPr>
          </a:p>
        </p:txBody>
      </p:sp>
      <p:sp>
        <p:nvSpPr>
          <p:cNvPr id="48131" name="サブタイトル 4"/>
          <p:cNvSpPr>
            <a:spLocks noGrp="1"/>
          </p:cNvSpPr>
          <p:nvPr>
            <p:ph type="subTitle" idx="1"/>
          </p:nvPr>
        </p:nvSpPr>
        <p:spPr>
          <a:xfrm>
            <a:off x="142875" y="3643313"/>
            <a:ext cx="8786813" cy="714375"/>
          </a:xfrm>
        </p:spPr>
        <p:txBody>
          <a:bodyPr/>
          <a:lstStyle/>
          <a:p>
            <a:pPr algn="l" eaLnBrk="1" hangingPunct="1"/>
            <a:r>
              <a:rPr lang="ja-JP" altLang="en-US">
                <a:solidFill>
                  <a:srgbClr val="898970"/>
                </a:solidFill>
              </a:rPr>
              <a:t>非言語的コミュニケーション・自由回答方式の質問・もっと話すよう促す・共感する・評価的な言葉の回避</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412776"/>
            <a:ext cx="8358246" cy="714380"/>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ja-JP" sz="3200" b="1" dirty="0" smtClean="0">
                <a:solidFill>
                  <a:srgbClr val="7030A0"/>
                </a:solidFill>
                <a:cs typeface="+mj-cs"/>
              </a:rPr>
              <a:t>話を聴き、相手について</a:t>
            </a:r>
            <a:r>
              <a:rPr lang="en-US" altLang="ja-JP" sz="3200" b="1" dirty="0" smtClean="0">
                <a:solidFill>
                  <a:srgbClr val="7030A0"/>
                </a:solidFill>
                <a:cs typeface="+mj-cs"/>
              </a:rPr>
              <a:t/>
            </a:r>
            <a:br>
              <a:rPr lang="en-US" altLang="ja-JP" sz="3200" b="1" dirty="0" smtClean="0">
                <a:solidFill>
                  <a:srgbClr val="7030A0"/>
                </a:solidFill>
                <a:cs typeface="+mj-cs"/>
              </a:rPr>
            </a:br>
            <a:r>
              <a:rPr lang="ja-JP" altLang="ja-JP" sz="3200" b="1" dirty="0" smtClean="0">
                <a:solidFill>
                  <a:srgbClr val="7030A0"/>
                </a:solidFill>
                <a:cs typeface="+mj-cs"/>
              </a:rPr>
              <a:t>知るためのスキル</a:t>
            </a:r>
            <a:r>
              <a:rPr lang="ja-JP" altLang="en-US" sz="3200" b="1" dirty="0" smtClean="0">
                <a:solidFill>
                  <a:srgbClr val="7030A0"/>
                </a:solidFill>
                <a:cs typeface="+mj-cs"/>
              </a:rPr>
              <a:t>には</a:t>
            </a:r>
            <a:r>
              <a:rPr lang="en-US" altLang="ja-JP" sz="3200" b="1" dirty="0" smtClean="0">
                <a:solidFill>
                  <a:srgbClr val="7030A0"/>
                </a:solidFill>
                <a:cs typeface="+mj-cs"/>
              </a:rPr>
              <a:t>2</a:t>
            </a:r>
            <a:r>
              <a:rPr lang="ja-JP" altLang="en-US" sz="3200" b="1" dirty="0" smtClean="0">
                <a:solidFill>
                  <a:srgbClr val="7030A0"/>
                </a:solidFill>
                <a:cs typeface="+mj-cs"/>
              </a:rPr>
              <a:t>通り</a:t>
            </a:r>
            <a:r>
              <a:rPr lang="ja-JP" altLang="ja-JP" sz="3200" b="1" dirty="0" smtClean="0">
                <a:solidFill>
                  <a:srgbClr val="7030A0"/>
                </a:solidFill>
                <a:cs typeface="+mj-cs"/>
              </a:rPr>
              <a:t/>
            </a:r>
            <a:br>
              <a:rPr lang="ja-JP" altLang="ja-JP" sz="3200" b="1" dirty="0" smtClean="0">
                <a:solidFill>
                  <a:srgbClr val="7030A0"/>
                </a:solidFill>
                <a:cs typeface="+mj-cs"/>
              </a:rPr>
            </a:br>
            <a:endParaRPr lang="ja-JP" altLang="en-US" sz="3200" b="1" dirty="0">
              <a:solidFill>
                <a:srgbClr val="7030A0"/>
              </a:solidFill>
              <a:cs typeface="+mj-cs"/>
            </a:endParaRPr>
          </a:p>
        </p:txBody>
      </p:sp>
      <p:sp>
        <p:nvSpPr>
          <p:cNvPr id="50179" name="コンテンツ プレースホルダ 2"/>
          <p:cNvSpPr>
            <a:spLocks noGrp="1"/>
          </p:cNvSpPr>
          <p:nvPr>
            <p:ph idx="1"/>
          </p:nvPr>
        </p:nvSpPr>
        <p:spPr>
          <a:xfrm>
            <a:off x="1166813" y="2636838"/>
            <a:ext cx="7167562" cy="1425575"/>
          </a:xfrm>
        </p:spPr>
        <p:txBody>
          <a:bodyPr/>
          <a:lstStyle/>
          <a:p>
            <a:pPr eaLnBrk="1" hangingPunct="1">
              <a:spcAft>
                <a:spcPts val="3000"/>
              </a:spcAft>
            </a:pPr>
            <a:r>
              <a:rPr lang="ja-JP" altLang="en-US">
                <a:latin typeface="HG丸ｺﾞｼｯｸM-PRO" charset="-128"/>
              </a:rPr>
              <a:t>非言語的コミュニケーション</a:t>
            </a:r>
            <a:endParaRPr lang="en-US" altLang="ja-JP">
              <a:latin typeface="HG丸ｺﾞｼｯｸM-PRO" charset="-128"/>
            </a:endParaRPr>
          </a:p>
          <a:p>
            <a:pPr eaLnBrk="1" hangingPunct="1">
              <a:spcAft>
                <a:spcPts val="3000"/>
              </a:spcAft>
            </a:pPr>
            <a:r>
              <a:rPr lang="ja-JP" altLang="en-US">
                <a:latin typeface="HG丸ｺﾞｼｯｸM-PRO" charset="-128"/>
              </a:rPr>
              <a:t>言語的コミュニケーション</a:t>
            </a:r>
            <a:endParaRPr lang="en-US" altLang="ja-JP">
              <a:latin typeface="HG丸ｺﾞｼｯｸM-PRO" charset="-128"/>
            </a:endParaRPr>
          </a:p>
        </p:txBody>
      </p:sp>
      <p:sp>
        <p:nvSpPr>
          <p:cNvPr id="50180" name="スライド番号プレースホルダ 3"/>
          <p:cNvSpPr>
            <a:spLocks noGrp="1"/>
          </p:cNvSpPr>
          <p:nvPr>
            <p:ph type="sldNum" sz="quarter" idx="12"/>
          </p:nvPr>
        </p:nvSpPr>
        <p:spPr bwMode="auto">
          <a:noFill/>
          <a:ln>
            <a:miter lim="800000"/>
            <a:headEnd/>
            <a:tailEnd/>
          </a:ln>
        </p:spPr>
        <p:txBody>
          <a:bodyPr/>
          <a:lstStyle/>
          <a:p>
            <a:fld id="{F682CD98-BF4D-2749-A48B-C79E87CE8FE6}" type="slidenum">
              <a:rPr lang="ja-JP" altLang="en-US" smtClean="0"/>
              <a:pPr/>
              <a:t>11</a:t>
            </a:fld>
            <a:endParaRPr lang="ja-JP" alt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コンテンツ プレースホルダ 2"/>
          <p:cNvSpPr>
            <a:spLocks noGrp="1"/>
          </p:cNvSpPr>
          <p:nvPr>
            <p:ph idx="1"/>
          </p:nvPr>
        </p:nvSpPr>
        <p:spPr>
          <a:xfrm>
            <a:off x="566738" y="1700213"/>
            <a:ext cx="7715250" cy="3586162"/>
          </a:xfrm>
        </p:spPr>
        <p:txBody>
          <a:bodyPr/>
          <a:lstStyle/>
          <a:p>
            <a:pPr lvl="1" eaLnBrk="1" hangingPunct="1"/>
            <a:r>
              <a:rPr lang="ja-JP" altLang="en-US">
                <a:solidFill>
                  <a:srgbClr val="446628"/>
                </a:solidFill>
              </a:rPr>
              <a:t>ボディランゲージを適切に使用</a:t>
            </a:r>
            <a:endParaRPr lang="en-US" altLang="ja-JP">
              <a:solidFill>
                <a:srgbClr val="446628"/>
              </a:solidFill>
            </a:endParaRPr>
          </a:p>
          <a:p>
            <a:pPr lvl="1" eaLnBrk="1" hangingPunct="1"/>
            <a:r>
              <a:rPr lang="ja-JP" altLang="en-US">
                <a:solidFill>
                  <a:srgbClr val="446628"/>
                </a:solidFill>
              </a:rPr>
              <a:t>母親のボディランゲージを観察</a:t>
            </a:r>
            <a:endParaRPr lang="en-US" altLang="ja-JP">
              <a:solidFill>
                <a:srgbClr val="446628"/>
              </a:solidFill>
            </a:endParaRPr>
          </a:p>
          <a:p>
            <a:pPr lvl="1" eaLnBrk="1" hangingPunct="1">
              <a:buFont typeface="Wingdings" charset="2"/>
              <a:buChar char="ü"/>
            </a:pPr>
            <a:r>
              <a:rPr lang="ja-JP" altLang="en-US" sz="2400"/>
              <a:t>例：居心地が悪そうで、周りを気にして授乳に集中できないでいる様子</a:t>
            </a:r>
            <a:endParaRPr lang="en-US" altLang="ja-JP" sz="2400"/>
          </a:p>
          <a:p>
            <a:pPr lvl="1" eaLnBrk="1" hangingPunct="1">
              <a:buFont typeface="Wingdings" charset="2"/>
              <a:buChar char="ü"/>
            </a:pPr>
            <a:r>
              <a:rPr lang="ja-JP" altLang="en-US" sz="2400"/>
              <a:t>例：心地よく安心している様子（このようなときに話しかけると、もっと話をしたいと思ってくれる可能性）</a:t>
            </a:r>
            <a:endParaRPr lang="en-US" altLang="ja-JP" sz="2400"/>
          </a:p>
          <a:p>
            <a:pPr lvl="1" eaLnBrk="1" hangingPunct="1"/>
            <a:endParaRPr lang="ja-JP" altLang="en-US"/>
          </a:p>
        </p:txBody>
      </p:sp>
      <p:sp>
        <p:nvSpPr>
          <p:cNvPr id="52227" name="スライド番号プレースホルダ 3"/>
          <p:cNvSpPr>
            <a:spLocks noGrp="1"/>
          </p:cNvSpPr>
          <p:nvPr>
            <p:ph type="sldNum" sz="quarter" idx="12"/>
          </p:nvPr>
        </p:nvSpPr>
        <p:spPr bwMode="auto">
          <a:xfrm>
            <a:off x="5580063" y="7316788"/>
            <a:ext cx="2133600" cy="365125"/>
          </a:xfrm>
          <a:noFill/>
          <a:ln>
            <a:miter lim="800000"/>
            <a:headEnd/>
            <a:tailEnd/>
          </a:ln>
        </p:spPr>
        <p:txBody>
          <a:bodyPr/>
          <a:lstStyle/>
          <a:p>
            <a:fld id="{CE40268C-090A-6241-9915-B726B088CF37}" type="slidenum">
              <a:rPr lang="ja-JP" altLang="en-US"/>
              <a:pPr/>
              <a:t>12</a:t>
            </a:fld>
            <a:endParaRPr lang="ja-JP" altLang="en-US"/>
          </a:p>
        </p:txBody>
      </p:sp>
      <p:sp>
        <p:nvSpPr>
          <p:cNvPr id="3" name="タイトル 2"/>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a:defRPr/>
            </a:pPr>
            <a:r>
              <a:rPr lang="ja-JP" altLang="en-US" sz="3200" b="1" dirty="0" smtClean="0">
                <a:solidFill>
                  <a:srgbClr val="7030A0"/>
                </a:solidFill>
                <a:cs typeface="+mj-cs"/>
              </a:rPr>
              <a:t>非言語的コミュニケーション</a:t>
            </a:r>
            <a:endParaRPr lang="ja-JP" altLang="en-US" sz="3200" b="1" dirty="0">
              <a:solidFill>
                <a:srgbClr val="7030A0"/>
              </a:solidFill>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571480"/>
            <a:ext cx="8143932" cy="1357322"/>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ja-JP" sz="3200" b="1" dirty="0" smtClean="0">
                <a:solidFill>
                  <a:srgbClr val="7030A0"/>
                </a:solidFill>
                <a:cs typeface="+mj-cs"/>
              </a:rPr>
              <a:t>役立つ非言語のコミュニケーション</a:t>
            </a:r>
            <a:endParaRPr lang="ja-JP" altLang="en-US" sz="3200" dirty="0">
              <a:solidFill>
                <a:srgbClr val="7030A0"/>
              </a:solidFill>
              <a:cs typeface="+mj-cs"/>
            </a:endParaRPr>
          </a:p>
        </p:txBody>
      </p:sp>
      <p:sp>
        <p:nvSpPr>
          <p:cNvPr id="3" name="コンテンツ プレースホルダ 2"/>
          <p:cNvSpPr>
            <a:spLocks noGrp="1"/>
          </p:cNvSpPr>
          <p:nvPr>
            <p:ph idx="1"/>
          </p:nvPr>
        </p:nvSpPr>
        <p:spPr>
          <a:xfrm>
            <a:off x="571500" y="1928813"/>
            <a:ext cx="8001000" cy="4429125"/>
          </a:xfrm>
        </p:spPr>
        <p:txBody>
          <a:bodyPr/>
          <a:lstStyle/>
          <a:p>
            <a:pPr eaLnBrk="1" hangingPunct="1"/>
            <a:r>
              <a:rPr lang="ja-JP" altLang="en-US">
                <a:latin typeface="HG丸ｺﾞｼｯｸM-PRO" charset="-128"/>
              </a:rPr>
              <a:t>支援者の非言語的コミュニケーションが、母親を落ち着かせて話をよく聴いてくれるように役立つことがある</a:t>
            </a:r>
            <a:endParaRPr lang="en-US" altLang="ja-JP">
              <a:latin typeface="HG丸ｺﾞｼｯｸM-PRO" charset="-128"/>
            </a:endParaRPr>
          </a:p>
          <a:p>
            <a:pPr eaLnBrk="1" hangingPunct="1">
              <a:buFont typeface="Wingdings" charset="2"/>
              <a:buNone/>
            </a:pPr>
            <a:endParaRPr lang="ja-JP">
              <a:latin typeface="HG丸ｺﾞｼｯｸM-PRO" charset="-128"/>
            </a:endParaRPr>
          </a:p>
          <a:p>
            <a:pPr eaLnBrk="1" hangingPunct="1">
              <a:buFont typeface="Wingdings" charset="2"/>
              <a:buNone/>
            </a:pPr>
            <a:r>
              <a:rPr lang="ja-JP" altLang="en-US">
                <a:latin typeface="HG丸ｺﾞｼｯｸM-PRO" charset="-128"/>
              </a:rPr>
              <a:t>　</a:t>
            </a:r>
            <a:r>
              <a:rPr lang="ja-JP" altLang="en-US">
                <a:solidFill>
                  <a:srgbClr val="C00000"/>
                </a:solidFill>
                <a:latin typeface="HG丸ｺﾞｼｯｸM-PRO" charset="-128"/>
              </a:rPr>
              <a:t>母親と話すときに役立つ（支援者の）非言語のコミュニケーションの方法にはどのようなものがあるでしょうか？</a:t>
            </a:r>
            <a:endParaRPr lang="en-US" altLang="ja-JP">
              <a:solidFill>
                <a:srgbClr val="C00000"/>
              </a:solidFill>
              <a:latin typeface="HG丸ｺﾞｼｯｸM-PRO" charset="-128"/>
            </a:endParaRPr>
          </a:p>
          <a:p>
            <a:pPr eaLnBrk="1" hangingPunct="1">
              <a:buFont typeface="Wingdings" charset="2"/>
              <a:buNone/>
            </a:pPr>
            <a:endParaRPr lang="ja-JP" altLang="en-US">
              <a:latin typeface="HG丸ｺﾞｼｯｸM-PRO" charset="-128"/>
            </a:endParaRPr>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42B1A7C0-26F7-B949-8115-46E94D8F674F}" type="slidenum">
              <a:rPr lang="ja-JP" altLang="en-US" smtClean="0"/>
              <a:pPr/>
              <a:t>13</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amond(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コンテンツ プレースホルダ 2"/>
          <p:cNvSpPr>
            <a:spLocks noGrp="1"/>
          </p:cNvSpPr>
          <p:nvPr>
            <p:ph idx="1"/>
          </p:nvPr>
        </p:nvSpPr>
        <p:spPr>
          <a:xfrm>
            <a:off x="15875" y="1162050"/>
            <a:ext cx="8786813" cy="6000750"/>
          </a:xfrm>
        </p:spPr>
        <p:txBody>
          <a:bodyPr/>
          <a:lstStyle/>
          <a:p>
            <a:pPr lvl="1" eaLnBrk="1" hangingPunct="1">
              <a:spcAft>
                <a:spcPts val="600"/>
              </a:spcAft>
            </a:pPr>
            <a:r>
              <a:rPr lang="ja-JP" altLang="en-US">
                <a:latin typeface="HG丸ｺﾞｼｯｸM-PRO" charset="-128"/>
              </a:rPr>
              <a:t>母親と同じ高さ・近くに座る</a:t>
            </a:r>
            <a:endParaRPr lang="en-US" altLang="ja-JP">
              <a:latin typeface="HG丸ｺﾞｼｯｸM-PRO" charset="-128"/>
            </a:endParaRPr>
          </a:p>
          <a:p>
            <a:pPr lvl="1" eaLnBrk="1" hangingPunct="1">
              <a:spcAft>
                <a:spcPts val="600"/>
              </a:spcAft>
            </a:pPr>
            <a:r>
              <a:rPr lang="ja-JP" altLang="en-US">
                <a:latin typeface="HG丸ｺﾞｼｯｸM-PRO" charset="-128"/>
              </a:rPr>
              <a:t>二人の間の机・手に持つ書類を取り除く（距離を作るので）</a:t>
            </a:r>
            <a:endParaRPr lang="en-US" altLang="ja-JP">
              <a:latin typeface="HG丸ｺﾞｼｯｸM-PRO" charset="-128"/>
            </a:endParaRPr>
          </a:p>
          <a:p>
            <a:pPr lvl="1" eaLnBrk="1" hangingPunct="1">
              <a:spcAft>
                <a:spcPts val="600"/>
              </a:spcAft>
            </a:pPr>
            <a:r>
              <a:rPr lang="ja-JP" altLang="en-US">
                <a:latin typeface="HG丸ｺﾞｼｯｸM-PRO" charset="-128"/>
              </a:rPr>
              <a:t>母親の話への傾聴を示す態度（注意を傾け、気を取られない。うなずき・笑顔）</a:t>
            </a:r>
            <a:endParaRPr lang="en-US" altLang="ja-JP">
              <a:latin typeface="HG丸ｺﾞｼｯｸM-PRO" charset="-128"/>
            </a:endParaRPr>
          </a:p>
          <a:p>
            <a:pPr lvl="1" eaLnBrk="1" hangingPunct="1">
              <a:spcAft>
                <a:spcPts val="600"/>
              </a:spcAft>
            </a:pPr>
            <a:r>
              <a:rPr lang="ja-JP" altLang="en-US">
                <a:latin typeface="HG丸ｺﾞｼｯｸM-PRO" charset="-128"/>
              </a:rPr>
              <a:t>（母親の腕にあなたの手をおくというような）ふさわしい方法で触れる。母親の承諾なく、乳房や赤ちゃんには触れない</a:t>
            </a:r>
            <a:endParaRPr lang="en-US" altLang="ja-JP">
              <a:latin typeface="HG丸ｺﾞｼｯｸM-PRO" charset="-128"/>
            </a:endParaRPr>
          </a:p>
          <a:p>
            <a:pPr lvl="1" eaLnBrk="1" hangingPunct="1">
              <a:spcAft>
                <a:spcPts val="600"/>
              </a:spcAft>
            </a:pPr>
            <a:r>
              <a:rPr lang="ja-JP" altLang="en-US">
                <a:latin typeface="HG丸ｺﾞｼｯｸM-PRO" charset="-128"/>
              </a:rPr>
              <a:t>十分な時間をとること（急いだり、時計をみたりしない）</a:t>
            </a:r>
            <a:endParaRPr lang="en-US" altLang="ja-JP">
              <a:latin typeface="HG丸ｺﾞｼｯｸM-PRO" charset="-128"/>
            </a:endParaRPr>
          </a:p>
        </p:txBody>
      </p:sp>
      <p:sp>
        <p:nvSpPr>
          <p:cNvPr id="4" name="タイトル 1"/>
          <p:cNvSpPr>
            <a:spLocks noGrp="1"/>
          </p:cNvSpPr>
          <p:nvPr>
            <p:ph type="title"/>
          </p:nvPr>
        </p:nvSpPr>
        <p:spPr>
          <a:xfrm>
            <a:off x="536875" y="507973"/>
            <a:ext cx="8143932" cy="337240"/>
          </a:xfrm>
          <a:ln cap="flat" algn="ctr">
            <a:headEnd type="none" w="med" len="med"/>
            <a:tailEnd type="none" w="med" len="med"/>
          </a:ln>
        </p:spPr>
        <p:txBody>
          <a:bodyPr>
            <a:normAutofit fontScale="90000"/>
            <a:scene3d>
              <a:camera prst="orthographicFront"/>
              <a:lightRig rig="threePt" dir="t"/>
            </a:scene3d>
            <a:sp3d/>
          </a:bodyPr>
          <a:lstStyle/>
          <a:p>
            <a:pPr eaLnBrk="1" hangingPunct="1">
              <a:defRPr/>
            </a:pPr>
            <a:r>
              <a:rPr lang="ja-JP" altLang="ja-JP" sz="3200" b="1" dirty="0" smtClean="0">
                <a:solidFill>
                  <a:srgbClr val="7030A0"/>
                </a:solidFill>
                <a:cs typeface="+mj-cs"/>
              </a:rPr>
              <a:t>非言語のコミュニケーション</a:t>
            </a:r>
            <a:r>
              <a:rPr lang="en-US" altLang="ja-JP" sz="3200" b="1" dirty="0">
                <a:solidFill>
                  <a:srgbClr val="7030A0"/>
                </a:solidFill>
                <a:cs typeface="+mj-cs"/>
              </a:rPr>
              <a:t> </a:t>
            </a:r>
            <a:r>
              <a:rPr lang="en-US" altLang="ja-JP" sz="3200" b="1" dirty="0" smtClean="0">
                <a:solidFill>
                  <a:srgbClr val="7030A0"/>
                </a:solidFill>
                <a:cs typeface="+mj-cs"/>
              </a:rPr>
              <a:t>(</a:t>
            </a:r>
            <a:r>
              <a:rPr lang="ja-JP" altLang="en-US" sz="3200" b="1" dirty="0" smtClean="0">
                <a:solidFill>
                  <a:srgbClr val="7030A0"/>
                </a:solidFill>
                <a:cs typeface="+mj-cs"/>
              </a:rPr>
              <a:t>具体例</a:t>
            </a:r>
            <a:r>
              <a:rPr lang="en-US" altLang="ja-JP" sz="3200" b="1" dirty="0" smtClean="0">
                <a:solidFill>
                  <a:srgbClr val="7030A0"/>
                </a:solidFill>
                <a:cs typeface="+mj-cs"/>
              </a:rPr>
              <a:t>)</a:t>
            </a:r>
            <a:endParaRPr lang="ja-JP" altLang="en-US" sz="3200" dirty="0">
              <a:solidFill>
                <a:srgbClr val="7030A0"/>
              </a:solidFill>
              <a:cs typeface="+mj-cs"/>
            </a:endParaRPr>
          </a:p>
        </p:txBody>
      </p:sp>
      <p:sp>
        <p:nvSpPr>
          <p:cNvPr id="56324" name="スライド番号プレースホルダ 4"/>
          <p:cNvSpPr>
            <a:spLocks noGrp="1"/>
          </p:cNvSpPr>
          <p:nvPr>
            <p:ph type="sldNum" sz="quarter" idx="12"/>
          </p:nvPr>
        </p:nvSpPr>
        <p:spPr bwMode="auto">
          <a:noFill/>
          <a:ln>
            <a:miter lim="800000"/>
            <a:headEnd/>
            <a:tailEnd/>
          </a:ln>
        </p:spPr>
        <p:txBody>
          <a:bodyPr/>
          <a:lstStyle/>
          <a:p>
            <a:fld id="{DBF4AED1-1619-7D47-8A75-A4B54B195CD0}" type="slidenum">
              <a:rPr lang="ja-JP" altLang="en-US" smtClean="0"/>
              <a:pPr/>
              <a:t>14</a:t>
            </a:fld>
            <a:endParaRPr lang="ja-JP"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62" y="857232"/>
            <a:ext cx="7358062" cy="714375"/>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solidFill>
                  <a:srgbClr val="7030A0"/>
                </a:solidFill>
                <a:latin typeface="+mj-ea"/>
                <a:cs typeface="+mj-cs"/>
              </a:rPr>
              <a:t>ロールプレイング</a:t>
            </a:r>
            <a:r>
              <a:rPr lang="en-US" altLang="ja-JP" sz="3200" b="1" dirty="0" smtClean="0">
                <a:solidFill>
                  <a:srgbClr val="7030A0"/>
                </a:solidFill>
                <a:latin typeface="+mj-ea"/>
                <a:cs typeface="+mj-cs"/>
              </a:rPr>
              <a:t>1 (P46)</a:t>
            </a:r>
            <a:br>
              <a:rPr lang="en-US" altLang="ja-JP" sz="3200" b="1" dirty="0" smtClean="0">
                <a:solidFill>
                  <a:srgbClr val="7030A0"/>
                </a:solidFill>
                <a:latin typeface="+mj-ea"/>
                <a:cs typeface="+mj-cs"/>
              </a:rPr>
            </a:br>
            <a:r>
              <a:rPr lang="ja-JP" altLang="en-US" sz="3200" b="1" dirty="0" smtClean="0">
                <a:solidFill>
                  <a:srgbClr val="7030A0"/>
                </a:solidFill>
                <a:latin typeface="+mj-ea"/>
                <a:cs typeface="+mj-cs"/>
              </a:rPr>
              <a:t>（非言語コミュニケーション）</a:t>
            </a:r>
            <a:endParaRPr lang="ja-JP" altLang="en-US" sz="3200" b="1" dirty="0">
              <a:solidFill>
                <a:srgbClr val="7030A0"/>
              </a:solidFill>
              <a:latin typeface="+mj-ea"/>
              <a:cs typeface="+mj-cs"/>
            </a:endParaRPr>
          </a:p>
        </p:txBody>
      </p:sp>
      <p:sp>
        <p:nvSpPr>
          <p:cNvPr id="58371" name="コンテンツ プレースホルダ 2"/>
          <p:cNvSpPr>
            <a:spLocks noGrp="1"/>
          </p:cNvSpPr>
          <p:nvPr>
            <p:ph idx="1"/>
          </p:nvPr>
        </p:nvSpPr>
        <p:spPr>
          <a:xfrm>
            <a:off x="928688" y="2060575"/>
            <a:ext cx="7358062" cy="2016125"/>
          </a:xfrm>
        </p:spPr>
        <p:txBody>
          <a:bodyPr/>
          <a:lstStyle/>
          <a:p>
            <a:pPr eaLnBrk="1" hangingPunct="1"/>
            <a:r>
              <a:rPr lang="ja-JP" altLang="en-US">
                <a:latin typeface="HG丸ｺﾞｼｯｸM-PRO" charset="-128"/>
              </a:rPr>
              <a:t>「おはようございます。おっぱいの調子はどうですか？」と挨拶する場面の非言語コミュニケーションを観察</a:t>
            </a: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C1BFA0E7-8018-0242-A256-74B6525B7172}" type="slidenum">
              <a:rPr lang="ja-JP" altLang="en-US" smtClean="0"/>
              <a:pPr/>
              <a:t>15</a:t>
            </a:fld>
            <a:endParaRPr lang="ja-JP"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5784" y="571500"/>
            <a:ext cx="9429784" cy="1285864"/>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latin typeface="+mj-ea"/>
                <a:cs typeface="+mj-cs"/>
              </a:rPr>
              <a:t>　</a:t>
            </a:r>
            <a:r>
              <a:rPr lang="ja-JP" altLang="ja-JP" sz="3200" b="1" dirty="0" smtClean="0">
                <a:solidFill>
                  <a:srgbClr val="7030A0"/>
                </a:solidFill>
                <a:latin typeface="+mj-ea"/>
                <a:cs typeface="+mj-cs"/>
              </a:rPr>
              <a:t>自由回答方式</a:t>
            </a:r>
            <a:r>
              <a:rPr lang="en-US" altLang="ja-JP" sz="3200" b="1" dirty="0" smtClean="0">
                <a:solidFill>
                  <a:srgbClr val="7030A0"/>
                </a:solidFill>
                <a:latin typeface="+mj-ea"/>
                <a:cs typeface="+mj-cs"/>
              </a:rPr>
              <a:t/>
            </a:r>
            <a:br>
              <a:rPr lang="en-US" altLang="ja-JP" sz="3200" b="1" dirty="0" smtClean="0">
                <a:solidFill>
                  <a:srgbClr val="7030A0"/>
                </a:solidFill>
                <a:latin typeface="+mj-ea"/>
                <a:cs typeface="+mj-cs"/>
              </a:rPr>
            </a:br>
            <a:r>
              <a:rPr lang="ja-JP" altLang="ja-JP" sz="3200" b="1" dirty="0" smtClean="0">
                <a:solidFill>
                  <a:srgbClr val="7030A0"/>
                </a:solidFill>
                <a:latin typeface="+mj-ea"/>
                <a:cs typeface="+mj-cs"/>
              </a:rPr>
              <a:t>（オー</a:t>
            </a:r>
            <a:r>
              <a:rPr lang="ja-JP" altLang="en-US" sz="3200" b="1" dirty="0" smtClean="0">
                <a:solidFill>
                  <a:srgbClr val="7030A0"/>
                </a:solidFill>
                <a:latin typeface="+mj-ea"/>
                <a:cs typeface="+mj-cs"/>
              </a:rPr>
              <a:t>プ</a:t>
            </a:r>
            <a:r>
              <a:rPr lang="ja-JP" altLang="ja-JP" sz="3200" b="1" dirty="0" smtClean="0">
                <a:solidFill>
                  <a:srgbClr val="7030A0"/>
                </a:solidFill>
                <a:latin typeface="+mj-ea"/>
                <a:cs typeface="+mj-cs"/>
              </a:rPr>
              <a:t>ン・クエスチョン）の質問</a:t>
            </a:r>
            <a:r>
              <a:rPr lang="ja-JP" altLang="ja-JP" sz="3200" b="1" dirty="0" smtClean="0">
                <a:latin typeface="+mj-ea"/>
                <a:cs typeface="+mj-cs"/>
              </a:rPr>
              <a:t/>
            </a:r>
            <a:br>
              <a:rPr lang="ja-JP" altLang="ja-JP" sz="3200" b="1" dirty="0" smtClean="0">
                <a:latin typeface="+mj-ea"/>
                <a:cs typeface="+mj-cs"/>
              </a:rPr>
            </a:br>
            <a:endParaRPr lang="ja-JP" altLang="en-US" sz="3200" b="1" dirty="0">
              <a:latin typeface="+mj-ea"/>
              <a:cs typeface="+mj-cs"/>
            </a:endParaRPr>
          </a:p>
        </p:txBody>
      </p:sp>
      <p:sp>
        <p:nvSpPr>
          <p:cNvPr id="60419" name="コンテンツ プレースホルダ 2"/>
          <p:cNvSpPr>
            <a:spLocks noGrp="1"/>
          </p:cNvSpPr>
          <p:nvPr>
            <p:ph idx="1"/>
          </p:nvPr>
        </p:nvSpPr>
        <p:spPr>
          <a:xfrm>
            <a:off x="468313" y="1628775"/>
            <a:ext cx="8286750" cy="4449763"/>
          </a:xfrm>
        </p:spPr>
        <p:txBody>
          <a:bodyPr/>
          <a:lstStyle/>
          <a:p>
            <a:pPr eaLnBrk="1" hangingPunct="1">
              <a:spcAft>
                <a:spcPts val="1200"/>
              </a:spcAft>
            </a:pPr>
            <a:r>
              <a:rPr lang="ja-JP" altLang="en-US" sz="2800">
                <a:latin typeface="HG丸ｺﾞｼｯｸM-PRO" charset="-128"/>
              </a:rPr>
              <a:t>母親自身の言葉で具体的に話せるよう質問（支援者が細かく質問をする必要はなくなる）</a:t>
            </a:r>
            <a:endParaRPr lang="en-US" altLang="ja-JP" sz="2800">
              <a:latin typeface="HG丸ｺﾞｼｯｸM-PRO" charset="-128"/>
            </a:endParaRPr>
          </a:p>
          <a:p>
            <a:pPr eaLnBrk="1" hangingPunct="1">
              <a:spcAft>
                <a:spcPts val="1200"/>
              </a:spcAft>
            </a:pPr>
            <a:r>
              <a:rPr lang="ja-JP" altLang="en-US" sz="2800">
                <a:latin typeface="HG丸ｺﾞｼｯｸM-PRO" charset="-128"/>
              </a:rPr>
              <a:t>自由回答方式の質問「どのように？何を？いつ？どこで？なぜ？</a:t>
            </a:r>
            <a:r>
              <a:rPr lang="en-US" altLang="ja-JP" sz="2800">
                <a:latin typeface="HG丸ｺﾞｼｯｸM-PRO" charset="-128"/>
              </a:rPr>
              <a:t>*</a:t>
            </a:r>
            <a:r>
              <a:rPr lang="ja-JP" altLang="en-US" sz="2800">
                <a:latin typeface="HG丸ｺﾞｼｯｸM-PRO" charset="-128"/>
              </a:rPr>
              <a:t>」</a:t>
            </a:r>
            <a:endParaRPr lang="en-US" altLang="ja-JP" sz="2800">
              <a:latin typeface="HG丸ｺﾞｼｯｸM-PRO" charset="-128"/>
            </a:endParaRPr>
          </a:p>
          <a:p>
            <a:pPr eaLnBrk="1" hangingPunct="1">
              <a:spcAft>
                <a:spcPts val="1200"/>
              </a:spcAft>
            </a:pPr>
            <a:r>
              <a:rPr lang="ja-JP" altLang="en-US" sz="2800">
                <a:latin typeface="HG丸ｺﾞｼｯｸM-PRO" charset="-128"/>
              </a:rPr>
              <a:t>「閉じた質問」は「はい」か「いいえ」の回答しか得られず、あまり多くの情報がもらえない。</a:t>
            </a:r>
            <a:endParaRPr lang="en-US" altLang="ja-JP" sz="2800">
              <a:latin typeface="HG丸ｺﾞｼｯｸM-PRO" charset="-128"/>
            </a:endParaRPr>
          </a:p>
          <a:p>
            <a:pPr eaLnBrk="1" hangingPunct="1">
              <a:buFont typeface="Wingdings" charset="2"/>
              <a:buNone/>
            </a:pPr>
            <a:r>
              <a:rPr lang="en-US" altLang="ja-JP" sz="2000" i="1"/>
              <a:t>*</a:t>
            </a:r>
            <a:r>
              <a:rPr lang="ja-JP" altLang="en-US" sz="2000" i="1"/>
              <a:t>　ただし「なぜ」という質問は、問い詰められているように感じられることがあるので注意が必要</a:t>
            </a:r>
          </a:p>
        </p:txBody>
      </p:sp>
      <p:sp>
        <p:nvSpPr>
          <p:cNvPr id="60420" name="スライド番号プレースホルダ 3"/>
          <p:cNvSpPr>
            <a:spLocks noGrp="1"/>
          </p:cNvSpPr>
          <p:nvPr>
            <p:ph type="sldNum" sz="quarter" idx="12"/>
          </p:nvPr>
        </p:nvSpPr>
        <p:spPr bwMode="auto">
          <a:noFill/>
          <a:ln>
            <a:miter lim="800000"/>
            <a:headEnd/>
            <a:tailEnd/>
          </a:ln>
        </p:spPr>
        <p:txBody>
          <a:bodyPr/>
          <a:lstStyle/>
          <a:p>
            <a:fld id="{0C483BCB-B90D-2548-88B9-A4A080FA82D1}"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571500"/>
            <a:ext cx="8072494" cy="714375"/>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solidFill>
                  <a:srgbClr val="7030A0"/>
                </a:solidFill>
                <a:cs typeface="+mj-cs"/>
              </a:rPr>
              <a:t>話をした</a:t>
            </a:r>
            <a:r>
              <a:rPr lang="ja-JP" altLang="en-US" sz="3200" b="1" dirty="0">
                <a:solidFill>
                  <a:srgbClr val="7030A0"/>
                </a:solidFill>
                <a:cs typeface="+mj-cs"/>
              </a:rPr>
              <a:t>く</a:t>
            </a:r>
            <a:r>
              <a:rPr lang="ja-JP" altLang="en-US" sz="3200" b="1" dirty="0" smtClean="0">
                <a:solidFill>
                  <a:srgbClr val="7030A0"/>
                </a:solidFill>
                <a:cs typeface="+mj-cs"/>
              </a:rPr>
              <a:t>ないように思える母親で</a:t>
            </a:r>
            <a:r>
              <a:rPr lang="en-US" altLang="ja-JP" sz="3200" b="1" dirty="0" smtClean="0">
                <a:solidFill>
                  <a:srgbClr val="7030A0"/>
                </a:solidFill>
                <a:cs typeface="+mj-cs"/>
              </a:rPr>
              <a:t/>
            </a:r>
            <a:br>
              <a:rPr lang="en-US" altLang="ja-JP" sz="3200" b="1" dirty="0" smtClean="0">
                <a:solidFill>
                  <a:srgbClr val="7030A0"/>
                </a:solidFill>
                <a:cs typeface="+mj-cs"/>
              </a:rPr>
            </a:br>
            <a:r>
              <a:rPr lang="ja-JP" altLang="en-US" sz="3200" b="1" dirty="0" smtClean="0">
                <a:solidFill>
                  <a:srgbClr val="7030A0"/>
                </a:solidFill>
                <a:cs typeface="+mj-cs"/>
              </a:rPr>
              <a:t>考えられること</a:t>
            </a:r>
            <a:endParaRPr lang="ja-JP" altLang="en-US" sz="3200" b="1" dirty="0">
              <a:solidFill>
                <a:srgbClr val="7030A0"/>
              </a:solidFill>
              <a:cs typeface="+mj-cs"/>
            </a:endParaRPr>
          </a:p>
        </p:txBody>
      </p:sp>
      <p:sp>
        <p:nvSpPr>
          <p:cNvPr id="62467" name="コンテンツ プレースホルダ 2"/>
          <p:cNvSpPr>
            <a:spLocks noGrp="1"/>
          </p:cNvSpPr>
          <p:nvPr>
            <p:ph idx="1"/>
          </p:nvPr>
        </p:nvSpPr>
        <p:spPr>
          <a:xfrm>
            <a:off x="534988" y="1773238"/>
            <a:ext cx="8001000" cy="4383087"/>
          </a:xfrm>
        </p:spPr>
        <p:txBody>
          <a:bodyPr/>
          <a:lstStyle/>
          <a:p>
            <a:pPr eaLnBrk="1" hangingPunct="1">
              <a:spcAft>
                <a:spcPts val="1200"/>
              </a:spcAft>
            </a:pPr>
            <a:r>
              <a:rPr lang="ja-JP" altLang="en-US" sz="2800">
                <a:latin typeface="HG丸ｺﾞｼｯｸM-PRO" charset="-128"/>
              </a:rPr>
              <a:t>自分が間違った答えを言うのではないかと怖がっている</a:t>
            </a:r>
            <a:endParaRPr lang="en-US" altLang="ja-JP" sz="2800">
              <a:latin typeface="HG丸ｺﾞｼｯｸM-PRO" charset="-128"/>
            </a:endParaRPr>
          </a:p>
          <a:p>
            <a:pPr eaLnBrk="1" hangingPunct="1">
              <a:spcAft>
                <a:spcPts val="1200"/>
              </a:spcAft>
            </a:pPr>
            <a:r>
              <a:rPr lang="ja-JP" altLang="en-US" sz="2800">
                <a:latin typeface="HG丸ｺﾞｼｯｸM-PRO" charset="-128"/>
              </a:rPr>
              <a:t>「閉じた質問」は「正解」を求めるような質問に聞こえている</a:t>
            </a:r>
            <a:endParaRPr lang="en-US" altLang="ja-JP" sz="2800">
              <a:latin typeface="HG丸ｺﾞｼｯｸM-PRO" charset="-128"/>
            </a:endParaRPr>
          </a:p>
          <a:p>
            <a:pPr eaLnBrk="1" hangingPunct="1">
              <a:spcAft>
                <a:spcPts val="1200"/>
              </a:spcAft>
            </a:pPr>
            <a:r>
              <a:rPr lang="ja-JP" altLang="en-US" sz="2800">
                <a:latin typeface="HG丸ｺﾞｼｯｸM-PRO" charset="-128"/>
              </a:rPr>
              <a:t>自分の考えではなく支援者が欲しいと思っているような答えを思い浮かべて答える可能性がある</a:t>
            </a:r>
          </a:p>
        </p:txBody>
      </p:sp>
      <p:sp>
        <p:nvSpPr>
          <p:cNvPr id="62468" name="スライド番号プレースホルダ 3"/>
          <p:cNvSpPr>
            <a:spLocks noGrp="1"/>
          </p:cNvSpPr>
          <p:nvPr>
            <p:ph type="sldNum" sz="quarter" idx="12"/>
          </p:nvPr>
        </p:nvSpPr>
        <p:spPr bwMode="auto">
          <a:noFill/>
          <a:ln>
            <a:miter lim="800000"/>
            <a:headEnd/>
            <a:tailEnd/>
          </a:ln>
        </p:spPr>
        <p:txBody>
          <a:bodyPr/>
          <a:lstStyle/>
          <a:p>
            <a:fld id="{24D22ECE-016E-7547-91EA-E35DCC451ED4}" type="slidenum">
              <a:rPr lang="ja-JP" altLang="en-US" smtClean="0"/>
              <a:pPr/>
              <a:t>17</a:t>
            </a:fld>
            <a:endParaRPr lang="ja-JP" alt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latin typeface="+mn-ea"/>
                <a:ea typeface="+mn-ea"/>
                <a:cs typeface="+mj-cs"/>
              </a:rPr>
              <a:t>ロールプレイング</a:t>
            </a:r>
            <a:r>
              <a:rPr lang="en-US" altLang="ja-JP" sz="3200" b="1" dirty="0" smtClean="0">
                <a:solidFill>
                  <a:srgbClr val="7030A0"/>
                </a:solidFill>
                <a:latin typeface="+mn-ea"/>
                <a:ea typeface="+mn-ea"/>
                <a:cs typeface="+mj-cs"/>
              </a:rPr>
              <a:t>2A, 2B</a:t>
            </a:r>
            <a:r>
              <a:rPr lang="ja-JP" altLang="en-US" sz="3200" b="1" dirty="0">
                <a:solidFill>
                  <a:srgbClr val="7030A0"/>
                </a:solidFill>
                <a:latin typeface="+mn-ea"/>
                <a:ea typeface="+mn-ea"/>
                <a:cs typeface="+mj-cs"/>
              </a:rPr>
              <a:t> </a:t>
            </a:r>
            <a:r>
              <a:rPr lang="en-US" altLang="ja-JP" sz="3200" b="1" dirty="0" smtClean="0">
                <a:solidFill>
                  <a:srgbClr val="7030A0"/>
                </a:solidFill>
                <a:latin typeface="+mn-ea"/>
                <a:ea typeface="+mn-ea"/>
                <a:cs typeface="+mj-cs"/>
              </a:rPr>
              <a:t>(P47)</a:t>
            </a:r>
            <a:endParaRPr lang="ja-JP" altLang="en-US" sz="3200" b="1" dirty="0">
              <a:solidFill>
                <a:srgbClr val="7030A0"/>
              </a:solidFill>
              <a:latin typeface="+mn-ea"/>
              <a:ea typeface="+mn-ea"/>
              <a:cs typeface="+mj-cs"/>
            </a:endParaRPr>
          </a:p>
        </p:txBody>
      </p:sp>
      <p:sp>
        <p:nvSpPr>
          <p:cNvPr id="64515" name="コンテンツ プレースホルダ 2"/>
          <p:cNvSpPr>
            <a:spLocks noGrp="1"/>
          </p:cNvSpPr>
          <p:nvPr>
            <p:ph idx="1"/>
          </p:nvPr>
        </p:nvSpPr>
        <p:spPr>
          <a:xfrm>
            <a:off x="928688" y="2143125"/>
            <a:ext cx="7500937" cy="3668713"/>
          </a:xfrm>
        </p:spPr>
        <p:txBody>
          <a:bodyPr/>
          <a:lstStyle/>
          <a:p>
            <a:pPr eaLnBrk="1" hangingPunct="1"/>
            <a:r>
              <a:rPr lang="ja-JP" altLang="en-US" sz="2800"/>
              <a:t>保健医療者が自由回答方式の質問をしているのか、閉じられた質問をしているのかを見分け、その母親がどのように質問に答えるのかを観察</a:t>
            </a:r>
          </a:p>
        </p:txBody>
      </p:sp>
      <p:sp>
        <p:nvSpPr>
          <p:cNvPr id="64516" name="スライド番号プレースホルダ 3"/>
          <p:cNvSpPr>
            <a:spLocks noGrp="1"/>
          </p:cNvSpPr>
          <p:nvPr>
            <p:ph type="sldNum" sz="quarter" idx="12"/>
          </p:nvPr>
        </p:nvSpPr>
        <p:spPr bwMode="auto">
          <a:noFill/>
          <a:ln>
            <a:miter lim="800000"/>
            <a:headEnd/>
            <a:tailEnd/>
          </a:ln>
        </p:spPr>
        <p:txBody>
          <a:bodyPr/>
          <a:lstStyle/>
          <a:p>
            <a:fld id="{4217F65E-8089-4D43-96B7-DA1C1F4B7573}"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714356"/>
            <a:ext cx="7358062" cy="1634524"/>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ja-JP" sz="3200" b="1" dirty="0" smtClean="0">
                <a:solidFill>
                  <a:srgbClr val="7030A0"/>
                </a:solidFill>
                <a:cs typeface="+mj-cs"/>
              </a:rPr>
              <a:t>母親にもっと話すように促す</a:t>
            </a:r>
            <a:r>
              <a:rPr lang="ja-JP" altLang="en-US" sz="3200" b="1" dirty="0" smtClean="0">
                <a:solidFill>
                  <a:srgbClr val="7030A0"/>
                </a:solidFill>
                <a:cs typeface="+mj-cs"/>
              </a:rPr>
              <a:t>には</a:t>
            </a:r>
            <a:r>
              <a:rPr lang="ja-JP" altLang="en-US" sz="3200" b="1" dirty="0">
                <a:solidFill>
                  <a:srgbClr val="7030A0"/>
                </a:solidFill>
                <a:cs typeface="+mj-cs"/>
              </a:rPr>
              <a:t>？</a:t>
            </a:r>
            <a:endParaRPr lang="ja-JP" altLang="en-US" sz="3200" b="1" dirty="0">
              <a:cs typeface="+mj-cs"/>
            </a:endParaRPr>
          </a:p>
        </p:txBody>
      </p:sp>
      <p:sp>
        <p:nvSpPr>
          <p:cNvPr id="25603" name="コンテンツ プレースホルダ 2"/>
          <p:cNvSpPr>
            <a:spLocks noGrp="1"/>
          </p:cNvSpPr>
          <p:nvPr>
            <p:ph idx="1"/>
          </p:nvPr>
        </p:nvSpPr>
        <p:spPr>
          <a:xfrm>
            <a:off x="930275" y="2349500"/>
            <a:ext cx="7358063" cy="3311525"/>
          </a:xfrm>
        </p:spPr>
        <p:txBody>
          <a:bodyPr/>
          <a:lstStyle/>
          <a:p>
            <a:pPr eaLnBrk="1" hangingPunct="1">
              <a:buFont typeface="Wingdings" charset="2"/>
              <a:buNone/>
            </a:pPr>
            <a:r>
              <a:rPr lang="ja-JP" altLang="en-US">
                <a:solidFill>
                  <a:srgbClr val="C00000"/>
                </a:solidFill>
              </a:rPr>
              <a:t>　母親の言ったことに関心があることを示すにはどのような方法がありますか。</a:t>
            </a:r>
            <a:endParaRPr lang="ja-JP">
              <a:solidFill>
                <a:srgbClr val="C00000"/>
              </a:solidFill>
            </a:endParaRPr>
          </a:p>
          <a:p>
            <a:pPr eaLnBrk="1" hangingPunct="1">
              <a:buFont typeface="Wingdings" charset="2"/>
              <a:buNone/>
            </a:pPr>
            <a:endParaRPr lang="ja-JP" altLang="en-US"/>
          </a:p>
        </p:txBody>
      </p:sp>
      <p:sp>
        <p:nvSpPr>
          <p:cNvPr id="66564" name="スライド番号プレースホルダ 3"/>
          <p:cNvSpPr>
            <a:spLocks noGrp="1"/>
          </p:cNvSpPr>
          <p:nvPr>
            <p:ph type="sldNum" sz="quarter" idx="12"/>
          </p:nvPr>
        </p:nvSpPr>
        <p:spPr bwMode="auto">
          <a:noFill/>
          <a:ln>
            <a:miter lim="800000"/>
            <a:headEnd/>
            <a:tailEnd/>
          </a:ln>
        </p:spPr>
        <p:txBody>
          <a:bodyPr/>
          <a:lstStyle/>
          <a:p>
            <a:fld id="{8F842A6C-693A-7E49-8FA4-A383E0941544}" type="slidenum">
              <a:rPr lang="ja-JP" altLang="en-US" smtClean="0"/>
              <a:pPr/>
              <a:t>19</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diamond(in)">
                                      <p:cBhvr>
                                        <p:cTn id="7" dur="2000"/>
                                        <p:tgtEl>
                                          <p:spTgt spid="256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62" y="571480"/>
            <a:ext cx="7358114" cy="714380"/>
          </a:xfrm>
          <a:ln cap="flat" algn="ctr">
            <a:headEnd type="none" w="med" len="med"/>
            <a:tailEnd type="none" w="med" len="med"/>
          </a:ln>
        </p:spPr>
        <p:txBody>
          <a:bodyPr>
            <a:normAutofit fontScale="90000"/>
            <a:scene3d>
              <a:camera prst="orthographicFront"/>
              <a:lightRig rig="threePt" dir="t"/>
            </a:scene3d>
            <a:sp3d/>
          </a:bodyPr>
          <a:lstStyle/>
          <a:p>
            <a:pPr eaLnBrk="1" hangingPunct="1">
              <a:defRPr/>
            </a:pPr>
            <a:r>
              <a:rPr lang="ja-JP" altLang="en-US" dirty="0" smtClean="0">
                <a:solidFill>
                  <a:srgbClr val="7030A0"/>
                </a:solidFill>
                <a:cs typeface="+mj-cs"/>
              </a:rPr>
              <a:t>セッションの目的</a:t>
            </a:r>
            <a:endParaRPr lang="ja-JP" altLang="en-US" dirty="0">
              <a:solidFill>
                <a:srgbClr val="7030A0"/>
              </a:solidFill>
              <a:cs typeface="+mj-cs"/>
            </a:endParaRPr>
          </a:p>
        </p:txBody>
      </p:sp>
      <p:sp>
        <p:nvSpPr>
          <p:cNvPr id="30723" name="コンテンツ プレースホルダ 2"/>
          <p:cNvSpPr>
            <a:spLocks noGrp="1"/>
          </p:cNvSpPr>
          <p:nvPr>
            <p:ph idx="1"/>
          </p:nvPr>
        </p:nvSpPr>
        <p:spPr>
          <a:xfrm>
            <a:off x="928688" y="1798638"/>
            <a:ext cx="7675562" cy="4525962"/>
          </a:xfrm>
        </p:spPr>
        <p:txBody>
          <a:bodyPr/>
          <a:lstStyle/>
          <a:p>
            <a:pPr eaLnBrk="1" hangingPunct="1">
              <a:buFont typeface="Wingdings" charset="2"/>
              <a:buNone/>
              <a:defRPr/>
            </a:pPr>
            <a:r>
              <a:rPr lang="ja-JP" altLang="en-US" dirty="0"/>
              <a:t>１．コミュニケーション・スキルとは　　　　　　　　　</a:t>
            </a:r>
            <a:endParaRPr lang="en-US" altLang="ja-JP" dirty="0"/>
          </a:p>
          <a:p>
            <a:pPr indent="342000" eaLnBrk="1" hangingPunct="1">
              <a:buFont typeface="Wingdings" charset="2"/>
              <a:buChar char="ü"/>
              <a:defRPr/>
            </a:pPr>
            <a:r>
              <a:rPr lang="ja-JP" altLang="en-US" dirty="0"/>
              <a:t>相手の話を聴く</a:t>
            </a:r>
            <a:endParaRPr lang="en-US" altLang="ja-JP" dirty="0"/>
          </a:p>
          <a:p>
            <a:pPr indent="342000" eaLnBrk="1" hangingPunct="1">
              <a:buFont typeface="Wingdings" charset="2"/>
              <a:buChar char="ü"/>
              <a:defRPr/>
            </a:pPr>
            <a:r>
              <a:rPr lang="ja-JP" altLang="en-US" dirty="0"/>
              <a:t>相手を知る</a:t>
            </a:r>
            <a:endParaRPr lang="en-US" altLang="ja-JP" dirty="0"/>
          </a:p>
          <a:p>
            <a:pPr indent="342000" eaLnBrk="1" hangingPunct="1">
              <a:buFont typeface="Wingdings" charset="2"/>
              <a:buChar char="ü"/>
              <a:defRPr/>
            </a:pPr>
            <a:r>
              <a:rPr lang="ja-JP" altLang="en-US" dirty="0"/>
              <a:t>相手に自信をもってもらう</a:t>
            </a:r>
            <a:endParaRPr lang="en-US" altLang="ja-JP" dirty="0"/>
          </a:p>
          <a:p>
            <a:pPr eaLnBrk="1" hangingPunct="1">
              <a:buFont typeface="Wingdings" charset="2"/>
              <a:buChar char="ü"/>
              <a:defRPr/>
            </a:pPr>
            <a:endParaRPr lang="en-US" altLang="ja-JP" dirty="0"/>
          </a:p>
          <a:p>
            <a:pPr eaLnBrk="1" hangingPunct="1">
              <a:buFont typeface="Wingdings" charset="2"/>
              <a:buNone/>
              <a:defRPr/>
            </a:pPr>
            <a:r>
              <a:rPr lang="ja-JP" altLang="en-US" dirty="0"/>
              <a:t>２．演習</a:t>
            </a:r>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A798CF43-97D4-0F43-830A-3A70C875BD87}" type="slidenum">
              <a:rPr lang="ja-JP" altLang="en-US" smtClean="0"/>
              <a:pPr/>
              <a:t>2</a:t>
            </a:fld>
            <a:endParaRPr lang="ja-JP" alt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テキスト ボックス 4"/>
          <p:cNvSpPr txBox="1">
            <a:spLocks noChangeArrowheads="1"/>
          </p:cNvSpPr>
          <p:nvPr/>
        </p:nvSpPr>
        <p:spPr bwMode="auto">
          <a:xfrm>
            <a:off x="1258888" y="2492375"/>
            <a:ext cx="7058025" cy="1077913"/>
          </a:xfrm>
          <a:prstGeom prst="rect">
            <a:avLst/>
          </a:prstGeom>
          <a:noFill/>
          <a:ln w="9525">
            <a:noFill/>
            <a:miter lim="800000"/>
            <a:headEnd/>
            <a:tailEnd/>
          </a:ln>
        </p:spPr>
        <p:txBody>
          <a:bodyPr>
            <a:prstTxWarp prst="textNoShape">
              <a:avLst/>
            </a:prstTxWarp>
            <a:spAutoFit/>
          </a:bodyPr>
          <a:lstStyle/>
          <a:p>
            <a:r>
              <a:rPr lang="ja-JP" altLang="en-US" sz="3200">
                <a:solidFill>
                  <a:srgbClr val="C00000"/>
                </a:solidFill>
                <a:latin typeface="Century" charset="0"/>
                <a:ea typeface="HG丸ｺﾞｼｯｸM-PRO" charset="-128"/>
                <a:cs typeface="HG丸ｺﾞｼｯｸM-PRO" charset="-128"/>
              </a:rPr>
              <a:t>関心を示して母親の言った言葉を</a:t>
            </a:r>
            <a:endParaRPr lang="en-US" altLang="ja-JP" sz="3200">
              <a:solidFill>
                <a:srgbClr val="C00000"/>
              </a:solidFill>
              <a:latin typeface="Century" charset="0"/>
              <a:ea typeface="HG丸ｺﾞｼｯｸM-PRO" charset="-128"/>
              <a:cs typeface="HG丸ｺﾞｼｯｸM-PRO" charset="-128"/>
            </a:endParaRPr>
          </a:p>
          <a:p>
            <a:pPr algn="ctr"/>
            <a:r>
              <a:rPr lang="ja-JP" altLang="en-US" sz="3200">
                <a:solidFill>
                  <a:srgbClr val="C00000"/>
                </a:solidFill>
                <a:latin typeface="Century" charset="0"/>
                <a:ea typeface="HG丸ｺﾞｼｯｸM-PRO" charset="-128"/>
                <a:cs typeface="HG丸ｺﾞｼｯｸM-PRO" charset="-128"/>
              </a:rPr>
              <a:t>反映するような応答をする</a:t>
            </a:r>
          </a:p>
        </p:txBody>
      </p:sp>
      <p:sp>
        <p:nvSpPr>
          <p:cNvPr id="68611" name="スライド番号プレースホルダ 2"/>
          <p:cNvSpPr>
            <a:spLocks noGrp="1"/>
          </p:cNvSpPr>
          <p:nvPr>
            <p:ph type="sldNum" sz="quarter" idx="12"/>
          </p:nvPr>
        </p:nvSpPr>
        <p:spPr bwMode="auto">
          <a:noFill/>
          <a:ln>
            <a:miter lim="800000"/>
            <a:headEnd/>
            <a:tailEnd/>
          </a:ln>
        </p:spPr>
        <p:txBody>
          <a:bodyPr/>
          <a:lstStyle/>
          <a:p>
            <a:fld id="{9B55251C-C04D-EE4E-AB20-F822D9DEC99B}" type="slidenum">
              <a:rPr lang="ja-JP" altLang="en-US" smtClean="0"/>
              <a:pPr/>
              <a:t>20</a:t>
            </a:fld>
            <a:endParaRPr lang="ja-JP" altLang="en-US" smtClean="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コンテンツ プレースホルダ 2"/>
          <p:cNvSpPr>
            <a:spLocks noGrp="1"/>
          </p:cNvSpPr>
          <p:nvPr>
            <p:ph idx="1"/>
          </p:nvPr>
        </p:nvSpPr>
        <p:spPr>
          <a:xfrm>
            <a:off x="571500" y="1196975"/>
            <a:ext cx="8072438" cy="4614863"/>
          </a:xfrm>
        </p:spPr>
        <p:txBody>
          <a:bodyPr/>
          <a:lstStyle/>
          <a:p>
            <a:pPr eaLnBrk="1" hangingPunct="1"/>
            <a:r>
              <a:rPr lang="ja-JP" altLang="en-US"/>
              <a:t>うなずく、笑顔、相槌</a:t>
            </a:r>
            <a:endParaRPr lang="en-US" altLang="ja-JP"/>
          </a:p>
          <a:p>
            <a:pPr eaLnBrk="1" hangingPunct="1"/>
            <a:r>
              <a:rPr lang="ja-JP" altLang="en-US"/>
              <a:t>言ったことの繰り返し・反映した言葉での応答</a:t>
            </a:r>
            <a:endParaRPr lang="en-US" altLang="ja-JP"/>
          </a:p>
          <a:p>
            <a:pPr eaLnBrk="1" hangingPunct="1">
              <a:buFont typeface="Wingdings" charset="2"/>
              <a:buNone/>
            </a:pPr>
            <a:r>
              <a:rPr lang="ja-JP" altLang="en-US" sz="2800"/>
              <a:t>　（相手と少し違う言葉を使うと、オウム返しの印象がなくなる）</a:t>
            </a:r>
            <a:endParaRPr lang="en-US" altLang="ja-JP" sz="2800"/>
          </a:p>
          <a:p>
            <a:pPr eaLnBrk="1" hangingPunct="1">
              <a:buFont typeface="Wingdings" charset="2"/>
              <a:buNone/>
            </a:pPr>
            <a:r>
              <a:rPr lang="ja-JP" altLang="en-US"/>
              <a:t>　　</a:t>
            </a:r>
            <a:endParaRPr lang="en-US" altLang="ja-JP"/>
          </a:p>
          <a:p>
            <a:pPr eaLnBrk="1" hangingPunct="1">
              <a:buFont typeface="Wingdings" charset="2"/>
              <a:buNone/>
            </a:pPr>
            <a:r>
              <a:rPr lang="ja-JP" altLang="en-US" sz="2800"/>
              <a:t>例「まあ、本当に。それで？」と言ったり、自由回答方式の質問をしたりする。</a:t>
            </a:r>
            <a:endParaRPr lang="ja-JP" sz="2800"/>
          </a:p>
          <a:p>
            <a:pPr eaLnBrk="1" hangingPunct="1"/>
            <a:endParaRPr lang="ja-JP" altLang="en-US"/>
          </a:p>
        </p:txBody>
      </p:sp>
      <p:sp>
        <p:nvSpPr>
          <p:cNvPr id="69635" name="テキスト ボックス 1"/>
          <p:cNvSpPr txBox="1">
            <a:spLocks noChangeArrowheads="1"/>
          </p:cNvSpPr>
          <p:nvPr/>
        </p:nvSpPr>
        <p:spPr bwMode="auto">
          <a:xfrm>
            <a:off x="1187450" y="549275"/>
            <a:ext cx="7056438" cy="584200"/>
          </a:xfrm>
          <a:prstGeom prst="rect">
            <a:avLst/>
          </a:prstGeom>
          <a:noFill/>
          <a:ln w="9525">
            <a:noFill/>
            <a:miter lim="800000"/>
            <a:headEnd/>
            <a:tailEnd/>
          </a:ln>
        </p:spPr>
        <p:txBody>
          <a:bodyPr>
            <a:prstTxWarp prst="textNoShape">
              <a:avLst/>
            </a:prstTxWarp>
            <a:spAutoFit/>
          </a:bodyPr>
          <a:lstStyle/>
          <a:p>
            <a:pPr algn="ctr"/>
            <a:r>
              <a:rPr lang="ja-JP" altLang="en-US" sz="3200" b="1">
                <a:solidFill>
                  <a:srgbClr val="7030A0"/>
                </a:solidFill>
              </a:rPr>
              <a:t>母親の話を促す方法</a:t>
            </a:r>
          </a:p>
        </p:txBody>
      </p:sp>
      <p:sp>
        <p:nvSpPr>
          <p:cNvPr id="69636" name="スライド番号プレースホルダ 3"/>
          <p:cNvSpPr>
            <a:spLocks noGrp="1"/>
          </p:cNvSpPr>
          <p:nvPr>
            <p:ph type="sldNum" sz="quarter" idx="12"/>
          </p:nvPr>
        </p:nvSpPr>
        <p:spPr bwMode="auto">
          <a:noFill/>
          <a:ln>
            <a:miter lim="800000"/>
            <a:headEnd/>
            <a:tailEnd/>
          </a:ln>
        </p:spPr>
        <p:txBody>
          <a:bodyPr/>
          <a:lstStyle/>
          <a:p>
            <a:fld id="{33572848-5880-B843-A5C6-389D662D80D5}" type="slidenum">
              <a:rPr lang="ja-JP" altLang="en-US" smtClean="0"/>
              <a:pPr/>
              <a:t>21</a:t>
            </a:fld>
            <a:endParaRPr lang="ja-JP"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571500"/>
            <a:ext cx="7358062" cy="985292"/>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latin typeface="+mn-ea"/>
                <a:ea typeface="+mn-ea"/>
                <a:cs typeface="+mj-cs"/>
              </a:rPr>
              <a:t>ロールプレイング</a:t>
            </a:r>
            <a:r>
              <a:rPr lang="en-US" altLang="ja-JP" sz="3200" b="1" dirty="0" smtClean="0">
                <a:solidFill>
                  <a:srgbClr val="7030A0"/>
                </a:solidFill>
                <a:latin typeface="+mn-ea"/>
                <a:ea typeface="+mn-ea"/>
                <a:cs typeface="+mj-cs"/>
              </a:rPr>
              <a:t>3 (P48)</a:t>
            </a:r>
            <a:endParaRPr lang="ja-JP" altLang="en-US" sz="3200" dirty="0">
              <a:solidFill>
                <a:srgbClr val="7030A0"/>
              </a:solidFill>
              <a:latin typeface="+mn-ea"/>
              <a:ea typeface="+mn-ea"/>
              <a:cs typeface="+mj-cs"/>
            </a:endParaRPr>
          </a:p>
        </p:txBody>
      </p:sp>
      <p:sp>
        <p:nvSpPr>
          <p:cNvPr id="71683" name="コンテンツ プレースホルダ 2"/>
          <p:cNvSpPr>
            <a:spLocks noGrp="1"/>
          </p:cNvSpPr>
          <p:nvPr>
            <p:ph idx="1"/>
          </p:nvPr>
        </p:nvSpPr>
        <p:spPr>
          <a:xfrm>
            <a:off x="714375" y="2000250"/>
            <a:ext cx="7643813" cy="3811588"/>
          </a:xfrm>
        </p:spPr>
        <p:txBody>
          <a:bodyPr/>
          <a:lstStyle/>
          <a:p>
            <a:pPr eaLnBrk="1" hangingPunct="1">
              <a:spcAft>
                <a:spcPts val="600"/>
              </a:spcAft>
            </a:pPr>
            <a:r>
              <a:rPr lang="ja-JP" altLang="en-US"/>
              <a:t>保健医療者がどのような方法を使って聴いているのか観察</a:t>
            </a:r>
            <a:endParaRPr lang="en-US" altLang="ja-JP"/>
          </a:p>
          <a:p>
            <a:pPr eaLnBrk="1" hangingPunct="1">
              <a:spcAft>
                <a:spcPts val="600"/>
              </a:spcAft>
            </a:pPr>
            <a:r>
              <a:rPr lang="ja-JP" altLang="en-US"/>
              <a:t>こうした方法を使うことで保健医療従事者は母親からさらに情報を得ることができるようになる</a:t>
            </a:r>
          </a:p>
        </p:txBody>
      </p:sp>
      <p:sp>
        <p:nvSpPr>
          <p:cNvPr id="71684" name="スライド番号プレースホルダ 3"/>
          <p:cNvSpPr>
            <a:spLocks noGrp="1"/>
          </p:cNvSpPr>
          <p:nvPr>
            <p:ph type="sldNum" sz="quarter" idx="12"/>
          </p:nvPr>
        </p:nvSpPr>
        <p:spPr bwMode="auto">
          <a:noFill/>
          <a:ln>
            <a:miter lim="800000"/>
            <a:headEnd/>
            <a:tailEnd/>
          </a:ln>
        </p:spPr>
        <p:txBody>
          <a:bodyPr/>
          <a:lstStyle/>
          <a:p>
            <a:fld id="{3415B45D-C8C0-D143-A3CC-825E668D0FD7}" type="slidenum">
              <a:rPr lang="ja-JP" altLang="en-US" smtClean="0"/>
              <a:pPr/>
              <a:t>22</a:t>
            </a:fld>
            <a:endParaRPr lang="ja-JP"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571500"/>
            <a:ext cx="7358062" cy="1214426"/>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cs typeface="+mj-cs"/>
              </a:rPr>
              <a:t>　</a:t>
            </a:r>
            <a:r>
              <a:rPr lang="ja-JP" altLang="ja-JP" sz="3200" b="1" dirty="0" smtClean="0">
                <a:solidFill>
                  <a:srgbClr val="7030A0"/>
                </a:solidFill>
                <a:cs typeface="+mj-cs"/>
              </a:rPr>
              <a:t>相手の気持ちを理解しようとしている態度を示して共感</a:t>
            </a:r>
            <a:r>
              <a:rPr lang="ja-JP" altLang="ja-JP" sz="3200" b="1" dirty="0" smtClean="0">
                <a:cs typeface="+mj-cs"/>
              </a:rPr>
              <a:t/>
            </a:r>
            <a:br>
              <a:rPr lang="ja-JP" altLang="ja-JP" sz="3200" b="1" dirty="0" smtClean="0">
                <a:cs typeface="+mj-cs"/>
              </a:rPr>
            </a:br>
            <a:endParaRPr lang="ja-JP" altLang="en-US" sz="3200" b="1" dirty="0">
              <a:cs typeface="+mj-cs"/>
            </a:endParaRPr>
          </a:p>
        </p:txBody>
      </p:sp>
      <p:sp>
        <p:nvSpPr>
          <p:cNvPr id="72707" name="コンテンツ プレースホルダ 2"/>
          <p:cNvSpPr>
            <a:spLocks noGrp="1"/>
          </p:cNvSpPr>
          <p:nvPr>
            <p:ph idx="1"/>
          </p:nvPr>
        </p:nvSpPr>
        <p:spPr>
          <a:xfrm>
            <a:off x="428625" y="1428750"/>
            <a:ext cx="8358188" cy="4383088"/>
          </a:xfrm>
        </p:spPr>
        <p:txBody>
          <a:bodyPr/>
          <a:lstStyle/>
          <a:p>
            <a:pPr eaLnBrk="1" hangingPunct="1">
              <a:defRPr/>
            </a:pPr>
            <a:r>
              <a:rPr lang="ja-JP" altLang="en-US" sz="3000" dirty="0"/>
              <a:t>共感とは</a:t>
            </a:r>
            <a:endParaRPr lang="en-US" altLang="ja-JP" sz="3000" dirty="0"/>
          </a:p>
          <a:p>
            <a:pPr indent="342000" eaLnBrk="1" hangingPunct="1">
              <a:buFont typeface="Wingdings" charset="2"/>
              <a:buChar char="ü"/>
              <a:defRPr/>
            </a:pPr>
            <a:r>
              <a:rPr lang="ja-JP" altLang="en-US" sz="3000" dirty="0"/>
              <a:t>母親の話に耳を傾け、気持ちを理解しようとしていること</a:t>
            </a:r>
            <a:endParaRPr lang="en-US" altLang="ja-JP" sz="3000" dirty="0"/>
          </a:p>
          <a:p>
            <a:pPr indent="342000" eaLnBrk="1" hangingPunct="1">
              <a:buFont typeface="Wingdings" charset="2"/>
              <a:buChar char="ü"/>
              <a:defRPr/>
            </a:pPr>
            <a:r>
              <a:rPr lang="ja-JP" altLang="en-US" sz="3000" dirty="0"/>
              <a:t>母親の視点で状況を見る</a:t>
            </a:r>
            <a:endParaRPr lang="en-US" altLang="ja-JP" sz="3000" dirty="0"/>
          </a:p>
          <a:p>
            <a:pPr indent="342000" eaLnBrk="1" hangingPunct="1">
              <a:buFont typeface="Wingdings" charset="2"/>
              <a:buChar char="ü"/>
              <a:defRPr/>
            </a:pPr>
            <a:r>
              <a:rPr lang="ja-JP" altLang="en-US" sz="3000" dirty="0"/>
              <a:t>同情とは違う</a:t>
            </a:r>
            <a:endParaRPr lang="en-US" altLang="ja-JP" sz="3000" dirty="0"/>
          </a:p>
          <a:p>
            <a:pPr eaLnBrk="1" hangingPunct="1">
              <a:defRPr/>
            </a:pPr>
            <a:r>
              <a:rPr lang="ja-JP" altLang="en-US" sz="3000" dirty="0"/>
              <a:t>母親の肯定的な感情にも共感</a:t>
            </a:r>
            <a:endParaRPr lang="ja-JP" sz="3000" dirty="0"/>
          </a:p>
          <a:p>
            <a:pPr eaLnBrk="1" hangingPunct="1">
              <a:defRPr/>
            </a:pPr>
            <a:r>
              <a:rPr lang="ja-JP" altLang="en-US" sz="3000" dirty="0"/>
              <a:t>もっと事実を尋ねるのは相手が状況についてどのように感じているのかが分かってから</a:t>
            </a:r>
            <a:endParaRPr lang="ja-JP" altLang="en-US" dirty="0"/>
          </a:p>
        </p:txBody>
      </p:sp>
      <p:sp>
        <p:nvSpPr>
          <p:cNvPr id="73732" name="スライド番号プレースホルダ 3"/>
          <p:cNvSpPr>
            <a:spLocks noGrp="1"/>
          </p:cNvSpPr>
          <p:nvPr>
            <p:ph type="sldNum" sz="quarter" idx="12"/>
          </p:nvPr>
        </p:nvSpPr>
        <p:spPr bwMode="auto">
          <a:noFill/>
          <a:ln>
            <a:miter lim="800000"/>
            <a:headEnd/>
            <a:tailEnd/>
          </a:ln>
        </p:spPr>
        <p:txBody>
          <a:bodyPr/>
          <a:lstStyle/>
          <a:p>
            <a:fld id="{1BD4EB2E-D2C6-9942-A3C6-3FC97B9591F3}" type="slidenum">
              <a:rPr lang="ja-JP" altLang="en-US" smtClean="0"/>
              <a:pPr/>
              <a:t>23</a:t>
            </a:fld>
            <a:endParaRPr lang="ja-JP"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15616" y="980728"/>
            <a:ext cx="7358062" cy="714375"/>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cs typeface="+mj-cs"/>
              </a:rPr>
              <a:t>ロールプレイング</a:t>
            </a:r>
            <a:r>
              <a:rPr lang="en-US" altLang="ja-JP" sz="3200" b="1" dirty="0" smtClean="0">
                <a:solidFill>
                  <a:srgbClr val="7030A0"/>
                </a:solidFill>
                <a:cs typeface="+mj-cs"/>
              </a:rPr>
              <a:t>4A, 4B (P49)</a:t>
            </a:r>
            <a:endParaRPr lang="ja-JP" altLang="en-US" sz="3200" b="1" dirty="0">
              <a:solidFill>
                <a:srgbClr val="7030A0"/>
              </a:solidFill>
              <a:cs typeface="+mj-cs"/>
            </a:endParaRPr>
          </a:p>
        </p:txBody>
      </p:sp>
      <p:sp>
        <p:nvSpPr>
          <p:cNvPr id="75779" name="コンテンツ プレースホルダ 2"/>
          <p:cNvSpPr>
            <a:spLocks noGrp="1"/>
          </p:cNvSpPr>
          <p:nvPr>
            <p:ph idx="1"/>
          </p:nvPr>
        </p:nvSpPr>
        <p:spPr>
          <a:xfrm>
            <a:off x="928688" y="2428875"/>
            <a:ext cx="7358062" cy="3382963"/>
          </a:xfrm>
        </p:spPr>
        <p:txBody>
          <a:bodyPr/>
          <a:lstStyle/>
          <a:p>
            <a:pPr eaLnBrk="1" hangingPunct="1">
              <a:buFont typeface="Wingdings" charset="2"/>
              <a:buNone/>
            </a:pPr>
            <a:r>
              <a:rPr lang="ja-JP" altLang="en-US"/>
              <a:t>　保健医療者がどのように共感を示し、母親の気持ちを理解しようとしているかを観察</a:t>
            </a:r>
            <a:endParaRPr lang="en-US" altLang="ja-JP"/>
          </a:p>
          <a:p>
            <a:pPr eaLnBrk="1" hangingPunct="1">
              <a:buFont typeface="Wingdings" charset="2"/>
              <a:buNone/>
            </a:pPr>
            <a:endParaRPr lang="ja-JP" altLang="en-US"/>
          </a:p>
        </p:txBody>
      </p:sp>
      <p:sp>
        <p:nvSpPr>
          <p:cNvPr id="75780" name="スライド番号プレースホルダ 3"/>
          <p:cNvSpPr>
            <a:spLocks noGrp="1"/>
          </p:cNvSpPr>
          <p:nvPr>
            <p:ph type="sldNum" sz="quarter" idx="12"/>
          </p:nvPr>
        </p:nvSpPr>
        <p:spPr bwMode="auto">
          <a:noFill/>
          <a:ln>
            <a:miter lim="800000"/>
            <a:headEnd/>
            <a:tailEnd/>
          </a:ln>
        </p:spPr>
        <p:txBody>
          <a:bodyPr/>
          <a:lstStyle/>
          <a:p>
            <a:fld id="{0D12B5B3-6604-034C-BE5A-6A8CC13DB01C}" type="slidenum">
              <a:rPr lang="ja-JP" altLang="en-US"/>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cs typeface="+mj-cs"/>
              </a:rPr>
              <a:t>評価的な言葉を避ける</a:t>
            </a:r>
            <a:endParaRPr lang="ja-JP" altLang="en-US" sz="3200" b="1" dirty="0">
              <a:solidFill>
                <a:srgbClr val="7030A0"/>
              </a:solidFill>
              <a:cs typeface="+mj-cs"/>
            </a:endParaRPr>
          </a:p>
        </p:txBody>
      </p:sp>
      <p:sp>
        <p:nvSpPr>
          <p:cNvPr id="77827" name="コンテンツ プレースホルダ 2"/>
          <p:cNvSpPr>
            <a:spLocks noGrp="1"/>
          </p:cNvSpPr>
          <p:nvPr>
            <p:ph idx="1"/>
          </p:nvPr>
        </p:nvSpPr>
        <p:spPr>
          <a:xfrm>
            <a:off x="611188" y="1700213"/>
            <a:ext cx="7931150" cy="3740150"/>
          </a:xfrm>
        </p:spPr>
        <p:txBody>
          <a:bodyPr/>
          <a:lstStyle/>
          <a:p>
            <a:pPr eaLnBrk="1" hangingPunct="1">
              <a:spcAft>
                <a:spcPts val="1200"/>
              </a:spcAft>
            </a:pPr>
            <a:r>
              <a:rPr lang="ja-JP" altLang="en-US" sz="2800"/>
              <a:t>評価的な言葉とは</a:t>
            </a:r>
            <a:endParaRPr lang="en-US" altLang="ja-JP" sz="2800"/>
          </a:p>
          <a:p>
            <a:pPr eaLnBrk="1" hangingPunct="1">
              <a:spcAft>
                <a:spcPts val="1200"/>
              </a:spcAft>
              <a:buFont typeface="Wingdings" charset="2"/>
              <a:buNone/>
            </a:pPr>
            <a:r>
              <a:rPr lang="ja-JP" altLang="en-US" sz="2800"/>
              <a:t>正しい、間違った、良い、悪い、上手、下手、足りている、足りていない、問題だ</a:t>
            </a:r>
            <a:endParaRPr lang="en-US" altLang="ja-JP" sz="2800"/>
          </a:p>
          <a:p>
            <a:pPr eaLnBrk="1" hangingPunct="1">
              <a:spcAft>
                <a:spcPts val="1200"/>
              </a:spcAft>
            </a:pPr>
            <a:r>
              <a:rPr lang="ja-JP" altLang="en-US" sz="2800"/>
              <a:t>なぜ避けるのか</a:t>
            </a:r>
            <a:endParaRPr lang="en-US" altLang="ja-JP" sz="2800"/>
          </a:p>
          <a:p>
            <a:pPr eaLnBrk="1" hangingPunct="1">
              <a:spcAft>
                <a:spcPts val="1200"/>
              </a:spcAft>
              <a:buFont typeface="Wingdings" charset="2"/>
              <a:buNone/>
            </a:pPr>
            <a:r>
              <a:rPr lang="ja-JP" altLang="en-US" sz="2800"/>
              <a:t>何か到達すべき水準があって自分の赤ちゃんが正常ではないかのように感じる可能性があるため</a:t>
            </a:r>
          </a:p>
        </p:txBody>
      </p:sp>
      <p:sp>
        <p:nvSpPr>
          <p:cNvPr id="77828" name="スライド番号プレースホルダ 3"/>
          <p:cNvSpPr>
            <a:spLocks noGrp="1"/>
          </p:cNvSpPr>
          <p:nvPr>
            <p:ph type="sldNum" sz="quarter" idx="12"/>
          </p:nvPr>
        </p:nvSpPr>
        <p:spPr bwMode="auto">
          <a:noFill/>
          <a:ln>
            <a:miter lim="800000"/>
            <a:headEnd/>
            <a:tailEnd/>
          </a:ln>
        </p:spPr>
        <p:txBody>
          <a:bodyPr/>
          <a:lstStyle/>
          <a:p>
            <a:fld id="{5743C43F-064F-CD4E-9B17-43C776772A71}" type="slidenum">
              <a:rPr lang="ja-JP" altLang="en-US" smtClean="0"/>
              <a:pPr/>
              <a:t>25</a:t>
            </a:fld>
            <a:endParaRPr lang="ja-JP"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8596" y="1151595"/>
            <a:ext cx="8358246" cy="714375"/>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ja-JP" sz="3200" dirty="0" smtClean="0">
                <a:cs typeface="+mj-cs"/>
              </a:rPr>
              <a:t>例「赤ちゃんはよく母乳を飲みますか」</a:t>
            </a:r>
            <a:endParaRPr lang="ja-JP" altLang="en-US" sz="3200" dirty="0">
              <a:cs typeface="+mj-cs"/>
            </a:endParaRPr>
          </a:p>
        </p:txBody>
      </p:sp>
      <p:sp>
        <p:nvSpPr>
          <p:cNvPr id="79875" name="コンテンツ プレースホルダ 2"/>
          <p:cNvSpPr>
            <a:spLocks noGrp="1"/>
          </p:cNvSpPr>
          <p:nvPr>
            <p:ph idx="1"/>
          </p:nvPr>
        </p:nvSpPr>
        <p:spPr>
          <a:xfrm>
            <a:off x="608013" y="1865313"/>
            <a:ext cx="8001000" cy="4525962"/>
          </a:xfrm>
        </p:spPr>
        <p:txBody>
          <a:bodyPr/>
          <a:lstStyle/>
          <a:p>
            <a:pPr eaLnBrk="1" hangingPunct="1"/>
            <a:r>
              <a:rPr lang="ja-JP" altLang="en-US"/>
              <a:t>母親は「母乳の飲み方の水準」に到達していないかもしれないと思い、</a:t>
            </a:r>
            <a:endParaRPr lang="en-US" altLang="ja-JP"/>
          </a:p>
          <a:p>
            <a:pPr eaLnBrk="1" hangingPunct="1"/>
            <a:r>
              <a:rPr lang="ja-JP" altLang="en-US"/>
              <a:t>自分が母親として不適格だと判断されるように感じるかもしれない</a:t>
            </a:r>
            <a:endParaRPr lang="en-US" altLang="ja-JP"/>
          </a:p>
          <a:p>
            <a:pPr eaLnBrk="1" hangingPunct="1">
              <a:buFont typeface="Wingdings" charset="2"/>
              <a:buNone/>
            </a:pPr>
            <a:r>
              <a:rPr lang="ja-JP" altLang="en-US"/>
              <a:t>　→本当のことを言わない可能性がある</a:t>
            </a:r>
            <a:endParaRPr lang="en-US" altLang="ja-JP"/>
          </a:p>
          <a:p>
            <a:pPr eaLnBrk="1" hangingPunct="1"/>
            <a:r>
              <a:rPr lang="ja-JP" altLang="en-US"/>
              <a:t>「よく飲んでいる」という言葉の意味も母親と医療従事者間で違うかもしれない</a:t>
            </a:r>
          </a:p>
        </p:txBody>
      </p:sp>
      <p:sp>
        <p:nvSpPr>
          <p:cNvPr id="5" name="タイトル 1"/>
          <p:cNvSpPr txBox="1">
            <a:spLocks/>
          </p:cNvSpPr>
          <p:nvPr/>
        </p:nvSpPr>
        <p:spPr bwMode="auto">
          <a:xfrm>
            <a:off x="928688" y="442436"/>
            <a:ext cx="7358062" cy="714375"/>
          </a:xfrm>
          <a:prstGeom prst="rect">
            <a:avLst/>
          </a:prstGeom>
          <a:noFill/>
          <a:ln w="9525" cap="flat" cmpd="sng" algn="ctr">
            <a:noFill/>
            <a:prstDash val="solid"/>
            <a:miter lim="800000"/>
            <a:headEnd type="none" w="med" len="med"/>
            <a:tailEnd type="none" w="med" len="med"/>
          </a:ln>
          <a:effectLst/>
        </p:spPr>
        <p:txBody>
          <a:bodyPr anchor="ctr">
            <a:normAutofit/>
            <a:scene3d>
              <a:camera prst="orthographicFront"/>
              <a:lightRig rig="threePt" dir="t"/>
            </a:scene3d>
            <a:sp3d/>
          </a:bodyPr>
          <a:lstStyle>
            <a:lvl1pPr algn="ctr" defTabSz="-13873163" rtl="0" eaLnBrk="0" fontAlgn="base" hangingPunct="0">
              <a:spcBef>
                <a:spcPct val="0"/>
              </a:spcBef>
              <a:spcAft>
                <a:spcPct val="0"/>
              </a:spcAft>
              <a:defRPr kumimoji="1" sz="4200">
                <a:ln w="0">
                  <a:noFill/>
                </a:ln>
                <a:solidFill>
                  <a:srgbClr val="000000"/>
                </a:solidFill>
                <a:latin typeface="+mj-lt"/>
                <a:ea typeface="+mj-ea"/>
                <a:cs typeface="+mj-cs"/>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a:lstStyle>
          <a:p>
            <a:pPr eaLnBrk="1" hangingPunct="1">
              <a:defRPr/>
            </a:pPr>
            <a:r>
              <a:rPr lang="ja-JP" altLang="en-US" sz="3200" b="1" kern="0" dirty="0" smtClean="0">
                <a:solidFill>
                  <a:srgbClr val="7030A0"/>
                </a:solidFill>
              </a:rPr>
              <a:t>評価的な言葉を使った例</a:t>
            </a:r>
            <a:endParaRPr lang="ja-JP" altLang="en-US" sz="3200" b="1" kern="0" dirty="0">
              <a:solidFill>
                <a:srgbClr val="7030A0"/>
              </a:solidFill>
            </a:endParaRPr>
          </a:p>
        </p:txBody>
      </p:sp>
      <p:sp>
        <p:nvSpPr>
          <p:cNvPr id="79877" name="スライド番号プレースホルダ 5"/>
          <p:cNvSpPr>
            <a:spLocks noGrp="1"/>
          </p:cNvSpPr>
          <p:nvPr>
            <p:ph type="sldNum" sz="quarter" idx="12"/>
          </p:nvPr>
        </p:nvSpPr>
        <p:spPr bwMode="auto">
          <a:noFill/>
          <a:ln>
            <a:miter lim="800000"/>
            <a:headEnd/>
            <a:tailEnd/>
          </a:ln>
        </p:spPr>
        <p:txBody>
          <a:bodyPr/>
          <a:lstStyle/>
          <a:p>
            <a:fld id="{10DFB866-16D5-1C44-A450-45F9D3D1C011}" type="slidenum">
              <a:rPr lang="ja-JP" altLang="en-US" smtClean="0"/>
              <a:pPr/>
              <a:t>26</a:t>
            </a:fld>
            <a:endParaRPr lang="ja-JP" alt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コンテンツ プレースホルダ 2"/>
          <p:cNvSpPr>
            <a:spLocks noGrp="1"/>
          </p:cNvSpPr>
          <p:nvPr>
            <p:ph idx="1"/>
          </p:nvPr>
        </p:nvSpPr>
        <p:spPr>
          <a:xfrm>
            <a:off x="957263" y="1833562"/>
            <a:ext cx="7358062" cy="4795838"/>
          </a:xfrm>
        </p:spPr>
        <p:txBody>
          <a:bodyPr/>
          <a:lstStyle/>
          <a:p>
            <a:pPr eaLnBrk="1" hangingPunct="1"/>
            <a:r>
              <a:rPr lang="ja-JP" altLang="en-US" dirty="0"/>
              <a:t>「赤ちゃんはどんな感じで母乳を飲んでいますか」</a:t>
            </a:r>
            <a:endParaRPr lang="en-US" altLang="ja-JP" dirty="0"/>
          </a:p>
          <a:p>
            <a:pPr eaLnBrk="1" hangingPunct="1"/>
            <a:r>
              <a:rPr lang="ja-JP" altLang="en-US" dirty="0"/>
              <a:t>「赤ちゃんが母乳を飲む様子を教えてください」</a:t>
            </a:r>
            <a:endParaRPr lang="en-US" altLang="ja-JP" dirty="0"/>
          </a:p>
          <a:p>
            <a:pPr eaLnBrk="1" hangingPunct="1">
              <a:buFont typeface="Wingdings" charset="2"/>
              <a:buNone/>
            </a:pPr>
            <a:endParaRPr lang="en-US" altLang="ja-JP" dirty="0"/>
          </a:p>
          <a:p>
            <a:pPr eaLnBrk="1" hangingPunct="1">
              <a:buFont typeface="Wingdings" charset="2"/>
              <a:buNone/>
            </a:pPr>
            <a:r>
              <a:rPr lang="ja-JP" altLang="en-US" dirty="0"/>
              <a:t>自由回答方式の質問（オープン・クエスチョン）をしたほうがより有用</a:t>
            </a:r>
          </a:p>
        </p:txBody>
      </p:sp>
      <p:sp>
        <p:nvSpPr>
          <p:cNvPr id="3" name="タイトル 2"/>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a:defRPr/>
            </a:pPr>
            <a:r>
              <a:rPr lang="ja-JP" altLang="en-US" sz="3200" b="1" dirty="0" smtClean="0">
                <a:solidFill>
                  <a:srgbClr val="7030A0"/>
                </a:solidFill>
                <a:cs typeface="+mj-cs"/>
              </a:rPr>
              <a:t>評価的な言葉を避けた尋ね方</a:t>
            </a:r>
            <a:endParaRPr lang="ja-JP" altLang="en-US" sz="3200" dirty="0">
              <a:cs typeface="+mj-cs"/>
            </a:endParaRPr>
          </a:p>
        </p:txBody>
      </p:sp>
      <p:sp>
        <p:nvSpPr>
          <p:cNvPr id="81924" name="スライド番号プレースホルダ 3"/>
          <p:cNvSpPr>
            <a:spLocks noGrp="1"/>
          </p:cNvSpPr>
          <p:nvPr>
            <p:ph type="sldNum" sz="quarter" idx="12"/>
          </p:nvPr>
        </p:nvSpPr>
        <p:spPr bwMode="auto">
          <a:noFill/>
          <a:ln>
            <a:miter lim="800000"/>
            <a:headEnd/>
            <a:tailEnd/>
          </a:ln>
        </p:spPr>
        <p:txBody>
          <a:bodyPr/>
          <a:lstStyle/>
          <a:p>
            <a:fld id="{8E5029D3-0483-7743-A20B-6FFDFC30E5A8}" type="slidenum">
              <a:rPr lang="ja-JP" altLang="en-US" smtClean="0"/>
              <a:pPr/>
              <a:t>27</a:t>
            </a:fld>
            <a:endParaRPr lang="ja-JP"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cs typeface="+mj-cs"/>
              </a:rPr>
              <a:t>ロールプレイング</a:t>
            </a:r>
            <a:r>
              <a:rPr lang="en-US" altLang="ja-JP" sz="3200" b="1" dirty="0" smtClean="0">
                <a:solidFill>
                  <a:srgbClr val="7030A0"/>
                </a:solidFill>
                <a:cs typeface="+mj-cs"/>
              </a:rPr>
              <a:t>5A,5B (P51)</a:t>
            </a:r>
            <a:endParaRPr lang="ja-JP" altLang="en-US" sz="3200" b="1" dirty="0">
              <a:solidFill>
                <a:srgbClr val="7030A0"/>
              </a:solidFill>
              <a:cs typeface="+mj-cs"/>
            </a:endParaRPr>
          </a:p>
        </p:txBody>
      </p:sp>
      <p:sp>
        <p:nvSpPr>
          <p:cNvPr id="83971" name="コンテンツ プレースホルダ 2"/>
          <p:cNvSpPr>
            <a:spLocks noGrp="1"/>
          </p:cNvSpPr>
          <p:nvPr>
            <p:ph idx="1"/>
          </p:nvPr>
        </p:nvSpPr>
        <p:spPr>
          <a:xfrm>
            <a:off x="827088" y="1989138"/>
            <a:ext cx="7358062" cy="3311525"/>
          </a:xfrm>
        </p:spPr>
        <p:txBody>
          <a:bodyPr/>
          <a:lstStyle/>
          <a:p>
            <a:pPr eaLnBrk="1" hangingPunct="1"/>
            <a:r>
              <a:rPr lang="ja-JP" altLang="en-US"/>
              <a:t>保健医療者は評価的な言葉を使っているか、避けているかを観察する</a:t>
            </a:r>
            <a:endParaRPr lang="ja-JP"/>
          </a:p>
          <a:p>
            <a:pPr eaLnBrk="1" hangingPunct="1">
              <a:buFont typeface="Wingdings" charset="2"/>
              <a:buNone/>
            </a:pPr>
            <a:endParaRPr lang="ja-JP" altLang="en-US"/>
          </a:p>
        </p:txBody>
      </p:sp>
      <p:sp>
        <p:nvSpPr>
          <p:cNvPr id="83972" name="スライド番号プレースホルダ 3"/>
          <p:cNvSpPr>
            <a:spLocks noGrp="1"/>
          </p:cNvSpPr>
          <p:nvPr>
            <p:ph type="sldNum" sz="quarter" idx="12"/>
          </p:nvPr>
        </p:nvSpPr>
        <p:spPr bwMode="auto">
          <a:noFill/>
          <a:ln>
            <a:miter lim="800000"/>
            <a:headEnd/>
            <a:tailEnd/>
          </a:ln>
        </p:spPr>
        <p:txBody>
          <a:bodyPr/>
          <a:lstStyle/>
          <a:p>
            <a:fld id="{CB70D1FD-AFB4-C74C-AEE6-ADD74B7A6851}" type="slidenum">
              <a:rPr lang="ja-JP" altLang="en-US" smtClean="0"/>
              <a:pPr/>
              <a:t>28</a:t>
            </a:fld>
            <a:endParaRPr lang="ja-JP"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a:ln cap="flat" algn="ctr">
            <a:headEnd type="none" w="med" len="med"/>
            <a:tailEnd type="none" w="med" len="med"/>
          </a:ln>
        </p:spPr>
        <p:txBody>
          <a:bodyPr>
            <a:normAutofit fontScale="90000"/>
            <a:scene3d>
              <a:camera prst="orthographicFront"/>
              <a:lightRig rig="threePt" dir="t"/>
            </a:scene3d>
            <a:sp3d/>
          </a:bodyPr>
          <a:lstStyle/>
          <a:p>
            <a:pPr eaLnBrk="1" hangingPunct="1">
              <a:defRPr/>
            </a:pPr>
            <a:r>
              <a:rPr lang="ja-JP" altLang="ja-JP" dirty="0" smtClean="0">
                <a:cs typeface="+mj-cs"/>
              </a:rPr>
              <a:t>自信をもたせて支援するスキル</a:t>
            </a:r>
            <a:br>
              <a:rPr lang="ja-JP" altLang="ja-JP" dirty="0" smtClean="0">
                <a:cs typeface="+mj-cs"/>
              </a:rPr>
            </a:br>
            <a:endParaRPr lang="ja-JP" altLang="en-US" dirty="0">
              <a:cs typeface="+mj-cs"/>
            </a:endParaRPr>
          </a:p>
        </p:txBody>
      </p:sp>
      <p:sp>
        <p:nvSpPr>
          <p:cNvPr id="86019" name="サブタイトル 4"/>
          <p:cNvSpPr>
            <a:spLocks noGrp="1"/>
          </p:cNvSpPr>
          <p:nvPr>
            <p:ph type="subTitle" idx="1"/>
          </p:nvPr>
        </p:nvSpPr>
        <p:spPr>
          <a:xfrm>
            <a:off x="285750" y="3500438"/>
            <a:ext cx="8358188" cy="1000125"/>
          </a:xfrm>
        </p:spPr>
        <p:txBody>
          <a:bodyPr/>
          <a:lstStyle/>
          <a:p>
            <a:pPr algn="l" eaLnBrk="1" hangingPunct="1"/>
            <a:r>
              <a:rPr lang="ja-JP" altLang="en-US">
                <a:solidFill>
                  <a:srgbClr val="898970"/>
                </a:solidFill>
              </a:rPr>
              <a:t>考えや感情を受けとめる・よいところに気づいて伝える・実際的な援助・わかりやすい言葉で必要な情報提供・指示ではなく提案・フォローアップ</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a:ln cap="flat" algn="ctr">
            <a:headEnd type="none" w="med" len="med"/>
            <a:tailEnd type="none" w="med" len="med"/>
          </a:ln>
        </p:spPr>
        <p:txBody>
          <a:bodyPr>
            <a:normAutofit fontScale="90000"/>
            <a:scene3d>
              <a:camera prst="orthographicFront"/>
              <a:lightRig rig="threePt" dir="t"/>
            </a:scene3d>
            <a:sp3d/>
          </a:bodyPr>
          <a:lstStyle/>
          <a:p>
            <a:pPr eaLnBrk="1" hangingPunct="1">
              <a:defRPr/>
            </a:pPr>
            <a:r>
              <a:rPr lang="ja-JP" altLang="en-US" dirty="0" smtClean="0">
                <a:cs typeface="+mj-cs"/>
              </a:rPr>
              <a:t>１．コミュニケーション・スキル</a:t>
            </a:r>
            <a:endParaRPr lang="ja-JP" altLang="en-US" dirty="0">
              <a:cs typeface="+mj-cs"/>
            </a:endParaRPr>
          </a:p>
        </p:txBody>
      </p:sp>
      <p:sp>
        <p:nvSpPr>
          <p:cNvPr id="33795"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714356"/>
            <a:ext cx="7358062" cy="571519"/>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ja-JP" sz="3200" b="1" dirty="0" smtClean="0">
                <a:solidFill>
                  <a:srgbClr val="7030A0"/>
                </a:solidFill>
                <a:cs typeface="+mj-cs"/>
              </a:rPr>
              <a:t>自信をもたせて支援するスキル</a:t>
            </a:r>
            <a:endParaRPr lang="ja-JP" altLang="en-US" sz="3200" b="1" dirty="0">
              <a:cs typeface="+mj-cs"/>
            </a:endParaRPr>
          </a:p>
        </p:txBody>
      </p:sp>
      <p:sp>
        <p:nvSpPr>
          <p:cNvPr id="88067" name="コンテンツ プレースホルダ 2"/>
          <p:cNvSpPr>
            <a:spLocks noGrp="1"/>
          </p:cNvSpPr>
          <p:nvPr>
            <p:ph idx="1"/>
          </p:nvPr>
        </p:nvSpPr>
        <p:spPr>
          <a:xfrm>
            <a:off x="928688" y="1628775"/>
            <a:ext cx="7358062" cy="3727450"/>
          </a:xfrm>
        </p:spPr>
        <p:txBody>
          <a:bodyPr/>
          <a:lstStyle/>
          <a:p>
            <a:pPr eaLnBrk="1" hangingPunct="1"/>
            <a:r>
              <a:rPr lang="ja-JP" altLang="en-US"/>
              <a:t>コミュニケーション・スキルを使うことで、母親が自分自身をよく思い、自分が良い母親だと自信を持つ</a:t>
            </a:r>
            <a:endParaRPr lang="en-US" altLang="ja-JP"/>
          </a:p>
          <a:p>
            <a:pPr eaLnBrk="1" hangingPunct="1"/>
            <a:r>
              <a:rPr lang="ja-JP" altLang="en-US"/>
              <a:t>自信があると母親は自分で選んだことを実行し、他の人々からのプレッシャーをはねのけることが可能になる</a:t>
            </a:r>
            <a:endParaRPr lang="en-US" altLang="ja-JP"/>
          </a:p>
          <a:p>
            <a:pPr eaLnBrk="1" hangingPunct="1">
              <a:buFont typeface="Wingdings" charset="2"/>
              <a:buNone/>
            </a:pPr>
            <a:endParaRPr lang="ja-JP" altLang="en-US"/>
          </a:p>
        </p:txBody>
      </p:sp>
      <p:sp>
        <p:nvSpPr>
          <p:cNvPr id="88068" name="スライド番号プレースホルダ 3"/>
          <p:cNvSpPr>
            <a:spLocks noGrp="1"/>
          </p:cNvSpPr>
          <p:nvPr>
            <p:ph type="sldNum" sz="quarter" idx="12"/>
          </p:nvPr>
        </p:nvSpPr>
        <p:spPr bwMode="auto">
          <a:noFill/>
          <a:ln>
            <a:miter lim="800000"/>
            <a:headEnd/>
            <a:tailEnd/>
          </a:ln>
        </p:spPr>
        <p:txBody>
          <a:bodyPr/>
          <a:lstStyle/>
          <a:p>
            <a:fld id="{51D7CEB8-FFC4-FB46-B95F-F87A7B52C7C7}" type="slidenum">
              <a:rPr lang="ja-JP" altLang="en-US" smtClean="0"/>
              <a:pPr/>
              <a:t>30</a:t>
            </a:fld>
            <a:endParaRPr lang="ja-JP" alt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テキスト ボックス 4"/>
          <p:cNvSpPr txBox="1">
            <a:spLocks noChangeArrowheads="1"/>
          </p:cNvSpPr>
          <p:nvPr/>
        </p:nvSpPr>
        <p:spPr bwMode="auto">
          <a:xfrm>
            <a:off x="1331913" y="2492375"/>
            <a:ext cx="6624637" cy="1570038"/>
          </a:xfrm>
          <a:prstGeom prst="rect">
            <a:avLst/>
          </a:prstGeom>
          <a:noFill/>
          <a:ln w="9525">
            <a:noFill/>
            <a:miter lim="800000"/>
            <a:headEnd/>
            <a:tailEnd/>
          </a:ln>
        </p:spPr>
        <p:txBody>
          <a:bodyPr>
            <a:prstTxWarp prst="textNoShape">
              <a:avLst/>
            </a:prstTxWarp>
            <a:spAutoFit/>
          </a:bodyPr>
          <a:lstStyle/>
          <a:p>
            <a:pPr algn="ctr"/>
            <a:r>
              <a:rPr lang="ja-JP" altLang="en-US" sz="3200">
                <a:solidFill>
                  <a:srgbClr val="C00000"/>
                </a:solidFill>
                <a:latin typeface="Century" charset="0"/>
                <a:ea typeface="HG丸ｺﾞｼｯｸM-PRO" charset="-128"/>
                <a:cs typeface="HG丸ｺﾞｼｯｸM-PRO" charset="-128"/>
              </a:rPr>
              <a:t>母親が自信を持てるように</a:t>
            </a:r>
            <a:endParaRPr lang="en-US" altLang="ja-JP" sz="3200">
              <a:solidFill>
                <a:srgbClr val="C00000"/>
              </a:solidFill>
              <a:latin typeface="Century" charset="0"/>
              <a:ea typeface="HG丸ｺﾞｼｯｸM-PRO" charset="-128"/>
              <a:cs typeface="HG丸ｺﾞｼｯｸM-PRO" charset="-128"/>
            </a:endParaRPr>
          </a:p>
          <a:p>
            <a:pPr algn="ctr"/>
            <a:r>
              <a:rPr lang="ja-JP" altLang="en-US" sz="3200">
                <a:solidFill>
                  <a:srgbClr val="C00000"/>
                </a:solidFill>
                <a:latin typeface="Century" charset="0"/>
                <a:ea typeface="HG丸ｺﾞｼｯｸM-PRO" charset="-128"/>
                <a:cs typeface="HG丸ｺﾞｼｯｸM-PRO" charset="-128"/>
              </a:rPr>
              <a:t>支援するために行うことは？</a:t>
            </a:r>
            <a:endParaRPr lang="ja-JP" sz="3200">
              <a:solidFill>
                <a:srgbClr val="C00000"/>
              </a:solidFill>
              <a:latin typeface="Century" charset="0"/>
              <a:ea typeface="HG丸ｺﾞｼｯｸM-PRO" charset="-128"/>
              <a:cs typeface="HG丸ｺﾞｼｯｸM-PRO" charset="-128"/>
            </a:endParaRPr>
          </a:p>
          <a:p>
            <a:pPr algn="ctr"/>
            <a:endParaRPr lang="ja-JP" altLang="en-US" sz="3200" b="1">
              <a:solidFill>
                <a:srgbClr val="FF0000"/>
              </a:solidFill>
            </a:endParaRPr>
          </a:p>
        </p:txBody>
      </p:sp>
      <p:sp>
        <p:nvSpPr>
          <p:cNvPr id="90115" name="スライド番号プレースホルダ 2"/>
          <p:cNvSpPr>
            <a:spLocks noGrp="1"/>
          </p:cNvSpPr>
          <p:nvPr>
            <p:ph type="sldNum" sz="quarter" idx="12"/>
          </p:nvPr>
        </p:nvSpPr>
        <p:spPr bwMode="auto">
          <a:noFill/>
          <a:ln>
            <a:miter lim="800000"/>
            <a:headEnd/>
            <a:tailEnd/>
          </a:ln>
        </p:spPr>
        <p:txBody>
          <a:bodyPr/>
          <a:lstStyle/>
          <a:p>
            <a:fld id="{483D4EC8-5921-5D43-B910-D5A5A7F12902}" type="slidenum">
              <a:rPr lang="ja-JP" altLang="en-US" smtClean="0"/>
              <a:pPr/>
              <a:t>31</a:t>
            </a:fld>
            <a:endParaRPr lang="ja-JP" altLang="en-US" smtClean="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625630"/>
            <a:ext cx="7358062" cy="714380"/>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ja-JP" sz="3200" b="1" dirty="0" smtClean="0">
                <a:solidFill>
                  <a:srgbClr val="7030A0"/>
                </a:solidFill>
                <a:cs typeface="+mj-cs"/>
              </a:rPr>
              <a:t>母親の考えや感情を受</a:t>
            </a:r>
            <a:r>
              <a:rPr lang="ja-JP" altLang="en-US" sz="3200" b="1" dirty="0" smtClean="0">
                <a:solidFill>
                  <a:srgbClr val="7030A0"/>
                </a:solidFill>
                <a:cs typeface="+mj-cs"/>
              </a:rPr>
              <a:t>けとめ</a:t>
            </a:r>
            <a:r>
              <a:rPr lang="ja-JP" altLang="ja-JP" sz="3200" b="1" dirty="0" smtClean="0">
                <a:solidFill>
                  <a:srgbClr val="7030A0"/>
                </a:solidFill>
                <a:cs typeface="+mj-cs"/>
              </a:rPr>
              <a:t>る</a:t>
            </a:r>
            <a:endParaRPr lang="ja-JP" altLang="en-US" sz="3200" b="1" dirty="0">
              <a:solidFill>
                <a:srgbClr val="7030A0"/>
              </a:solidFill>
              <a:cs typeface="+mj-cs"/>
            </a:endParaRPr>
          </a:p>
        </p:txBody>
      </p:sp>
      <p:sp>
        <p:nvSpPr>
          <p:cNvPr id="91139" name="コンテンツ プレースホルダ 2"/>
          <p:cNvSpPr>
            <a:spLocks noGrp="1"/>
          </p:cNvSpPr>
          <p:nvPr>
            <p:ph idx="1"/>
          </p:nvPr>
        </p:nvSpPr>
        <p:spPr>
          <a:xfrm>
            <a:off x="571500" y="1557338"/>
            <a:ext cx="8072438" cy="4454525"/>
          </a:xfrm>
        </p:spPr>
        <p:txBody>
          <a:bodyPr/>
          <a:lstStyle/>
          <a:p>
            <a:pPr eaLnBrk="1" hangingPunct="1"/>
            <a:r>
              <a:rPr lang="ja-JP" altLang="en-US"/>
              <a:t>考えや感情を受けとめる</a:t>
            </a:r>
            <a:endParaRPr lang="en-US" altLang="ja-JP"/>
          </a:p>
          <a:p>
            <a:pPr eaLnBrk="1" hangingPunct="1"/>
            <a:r>
              <a:rPr lang="ja-JP" altLang="en-US"/>
              <a:t>受けとめること</a:t>
            </a:r>
            <a:r>
              <a:rPr lang="en-US" altLang="ja-JP"/>
              <a:t> </a:t>
            </a:r>
            <a:r>
              <a:rPr lang="ja-JP" altLang="en-US" b="1">
                <a:latin typeface="ＭＳ Ｐゴシック" charset="-128"/>
                <a:ea typeface="ＭＳ Ｐゴシック" charset="-128"/>
                <a:cs typeface="ＭＳ Ｐゴシック" charset="-128"/>
              </a:rPr>
              <a:t>≠</a:t>
            </a:r>
            <a:r>
              <a:rPr lang="en-US" altLang="ja-JP" b="1">
                <a:latin typeface="ＭＳ Ｐゴシック" charset="-128"/>
                <a:ea typeface="ＭＳ Ｐゴシック" charset="-128"/>
                <a:cs typeface="ＭＳ Ｐゴシック" charset="-128"/>
              </a:rPr>
              <a:t> </a:t>
            </a:r>
            <a:r>
              <a:rPr lang="ja-JP" altLang="en-US"/>
              <a:t>同意すること</a:t>
            </a:r>
            <a:endParaRPr lang="en-US" altLang="ja-JP"/>
          </a:p>
          <a:p>
            <a:pPr eaLnBrk="1" hangingPunct="1"/>
            <a:r>
              <a:rPr lang="ja-JP" altLang="en-US"/>
              <a:t>ありのままに受けとめ、後で適正な情報を提供</a:t>
            </a:r>
            <a:endParaRPr lang="en-US" altLang="ja-JP"/>
          </a:p>
          <a:p>
            <a:pPr eaLnBrk="1" hangingPunct="1"/>
            <a:r>
              <a:rPr lang="ja-JP" altLang="en-US"/>
              <a:t>母親は受けとめられることで支援者を信頼し、会話を続けたいと思う</a:t>
            </a:r>
            <a:endParaRPr lang="ja-JP"/>
          </a:p>
          <a:p>
            <a:pPr eaLnBrk="1" hangingPunct="1"/>
            <a:endParaRPr lang="ja-JP" altLang="en-US"/>
          </a:p>
        </p:txBody>
      </p:sp>
      <p:sp>
        <p:nvSpPr>
          <p:cNvPr id="91140" name="スライド番号プレースホルダ 3"/>
          <p:cNvSpPr>
            <a:spLocks noGrp="1"/>
          </p:cNvSpPr>
          <p:nvPr>
            <p:ph type="sldNum" sz="quarter" idx="12"/>
          </p:nvPr>
        </p:nvSpPr>
        <p:spPr bwMode="auto">
          <a:noFill/>
          <a:ln>
            <a:miter lim="800000"/>
            <a:headEnd/>
            <a:tailEnd/>
          </a:ln>
        </p:spPr>
        <p:txBody>
          <a:bodyPr/>
          <a:lstStyle/>
          <a:p>
            <a:fld id="{C83894AD-8D1A-4D4F-9F60-1AE79019FACD}" type="slidenum">
              <a:rPr lang="ja-JP" altLang="en-US" smtClean="0"/>
              <a:pPr/>
              <a:t>32</a:t>
            </a:fld>
            <a:endParaRPr lang="ja-JP" alt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cs typeface="+mj-cs"/>
              </a:rPr>
              <a:t>ロールプレイング</a:t>
            </a:r>
            <a:r>
              <a:rPr lang="en-US" altLang="ja-JP" sz="3200" b="1" dirty="0" smtClean="0">
                <a:solidFill>
                  <a:srgbClr val="7030A0"/>
                </a:solidFill>
                <a:cs typeface="+mj-cs"/>
              </a:rPr>
              <a:t>6A,6B,6C (P52)</a:t>
            </a:r>
            <a:endParaRPr lang="ja-JP" altLang="en-US" sz="3200" b="1" dirty="0">
              <a:solidFill>
                <a:srgbClr val="7030A0"/>
              </a:solidFill>
              <a:cs typeface="+mj-cs"/>
            </a:endParaRPr>
          </a:p>
        </p:txBody>
      </p:sp>
      <p:sp>
        <p:nvSpPr>
          <p:cNvPr id="93187" name="コンテンツ プレースホルダ 2"/>
          <p:cNvSpPr>
            <a:spLocks noGrp="1"/>
          </p:cNvSpPr>
          <p:nvPr>
            <p:ph idx="1"/>
          </p:nvPr>
        </p:nvSpPr>
        <p:spPr>
          <a:xfrm>
            <a:off x="928688" y="2214563"/>
            <a:ext cx="7358062" cy="3597275"/>
          </a:xfrm>
        </p:spPr>
        <p:txBody>
          <a:bodyPr/>
          <a:lstStyle/>
          <a:p>
            <a:pPr eaLnBrk="1" hangingPunct="1"/>
            <a:r>
              <a:rPr lang="ja-JP" altLang="en-US"/>
              <a:t>保健医療者が母親の言っていることを受容しているか、不賛同をしているか、賛同をしているのかどうかを観察</a:t>
            </a:r>
          </a:p>
        </p:txBody>
      </p:sp>
      <p:sp>
        <p:nvSpPr>
          <p:cNvPr id="93188" name="スライド番号プレースホルダ 3"/>
          <p:cNvSpPr>
            <a:spLocks noGrp="1"/>
          </p:cNvSpPr>
          <p:nvPr>
            <p:ph type="sldNum" sz="quarter" idx="12"/>
          </p:nvPr>
        </p:nvSpPr>
        <p:spPr bwMode="auto">
          <a:noFill/>
          <a:ln>
            <a:miter lim="800000"/>
            <a:headEnd/>
            <a:tailEnd/>
          </a:ln>
        </p:spPr>
        <p:txBody>
          <a:bodyPr/>
          <a:lstStyle/>
          <a:p>
            <a:fld id="{63D73531-AD91-1243-8091-123BF17EB463}" type="slidenum">
              <a:rPr lang="ja-JP" altLang="en-US" smtClean="0"/>
              <a:pPr/>
              <a:t>33</a:t>
            </a:fld>
            <a:endParaRPr lang="ja-JP" alt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7797" y="764704"/>
            <a:ext cx="8429684" cy="571519"/>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solidFill>
                  <a:srgbClr val="7030A0"/>
                </a:solidFill>
                <a:cs typeface="+mj-cs"/>
              </a:rPr>
              <a:t>よい点を見つけ、言葉にして伝える</a:t>
            </a:r>
            <a:endParaRPr lang="ja-JP" altLang="en-US" sz="3200" b="1" dirty="0">
              <a:cs typeface="+mj-cs"/>
            </a:endParaRPr>
          </a:p>
        </p:txBody>
      </p:sp>
      <p:sp>
        <p:nvSpPr>
          <p:cNvPr id="95235" name="コンテンツ プレースホルダ 2"/>
          <p:cNvSpPr>
            <a:spLocks noGrp="1"/>
          </p:cNvSpPr>
          <p:nvPr>
            <p:ph idx="1"/>
          </p:nvPr>
        </p:nvSpPr>
        <p:spPr>
          <a:xfrm>
            <a:off x="1042988" y="2420938"/>
            <a:ext cx="7358062" cy="1350962"/>
          </a:xfrm>
        </p:spPr>
        <p:txBody>
          <a:bodyPr/>
          <a:lstStyle/>
          <a:p>
            <a:pPr eaLnBrk="1" hangingPunct="1"/>
            <a:r>
              <a:rPr lang="ja-JP" altLang="en-US"/>
              <a:t>母親や赤ちゃんがうまくいっているところに気づいて褒める</a:t>
            </a:r>
            <a:endParaRPr lang="en-US" altLang="ja-JP"/>
          </a:p>
          <a:p>
            <a:pPr eaLnBrk="1" hangingPunct="1">
              <a:buFont typeface="Wingdings" charset="2"/>
              <a:buNone/>
            </a:pPr>
            <a:endParaRPr lang="ja-JP" altLang="en-US"/>
          </a:p>
        </p:txBody>
      </p:sp>
      <p:sp>
        <p:nvSpPr>
          <p:cNvPr id="95236" name="スライド番号プレースホルダ 3"/>
          <p:cNvSpPr>
            <a:spLocks noGrp="1"/>
          </p:cNvSpPr>
          <p:nvPr>
            <p:ph type="sldNum" sz="quarter" idx="12"/>
          </p:nvPr>
        </p:nvSpPr>
        <p:spPr bwMode="auto">
          <a:noFill/>
          <a:ln>
            <a:miter lim="800000"/>
            <a:headEnd/>
            <a:tailEnd/>
          </a:ln>
        </p:spPr>
        <p:txBody>
          <a:bodyPr/>
          <a:lstStyle/>
          <a:p>
            <a:fld id="{D326027D-04BF-AA4C-9FB4-EE93A5F51D26}" type="slidenum">
              <a:rPr lang="ja-JP" altLang="en-US" smtClean="0"/>
              <a:pPr/>
              <a:t>34</a:t>
            </a:fld>
            <a:endParaRPr lang="ja-JP"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7" y="482392"/>
            <a:ext cx="7358062" cy="714360"/>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ja-JP" sz="3200" b="1" dirty="0" smtClean="0">
                <a:solidFill>
                  <a:srgbClr val="7030A0"/>
                </a:solidFill>
                <a:cs typeface="+mj-cs"/>
              </a:rPr>
              <a:t>実際的な援助</a:t>
            </a:r>
            <a:endParaRPr lang="ja-JP" altLang="en-US" sz="3200" b="1" dirty="0">
              <a:cs typeface="+mj-cs"/>
            </a:endParaRPr>
          </a:p>
        </p:txBody>
      </p:sp>
      <p:sp>
        <p:nvSpPr>
          <p:cNvPr id="96259" name="コンテンツ プレースホルダ 2"/>
          <p:cNvSpPr>
            <a:spLocks noGrp="1"/>
          </p:cNvSpPr>
          <p:nvPr>
            <p:ph idx="1"/>
          </p:nvPr>
        </p:nvSpPr>
        <p:spPr>
          <a:xfrm>
            <a:off x="376238" y="1196975"/>
            <a:ext cx="8462962" cy="4811713"/>
          </a:xfrm>
        </p:spPr>
        <p:txBody>
          <a:bodyPr/>
          <a:lstStyle/>
          <a:p>
            <a:pPr eaLnBrk="1" hangingPunct="1">
              <a:defRPr/>
            </a:pPr>
            <a:r>
              <a:rPr lang="ja-JP" altLang="en-US" dirty="0"/>
              <a:t>心地よいと母乳の流れを助けることになる</a:t>
            </a:r>
            <a:endParaRPr lang="en-US" altLang="ja-JP" dirty="0"/>
          </a:p>
          <a:p>
            <a:pPr eaLnBrk="1" hangingPunct="1">
              <a:defRPr/>
            </a:pPr>
            <a:r>
              <a:rPr lang="ja-JP" altLang="en-US" dirty="0"/>
              <a:t>母親のニーズに合った支援を行うと、母親はリラックスしてもっと赤ちゃんに注意を傾けることが可能</a:t>
            </a:r>
            <a:endParaRPr lang="en-US" altLang="ja-JP" dirty="0"/>
          </a:p>
          <a:p>
            <a:pPr indent="342000" eaLnBrk="1" hangingPunct="1">
              <a:buFont typeface="Wingdings" charset="2"/>
              <a:buChar char="ü"/>
              <a:defRPr/>
            </a:pPr>
            <a:r>
              <a:rPr lang="ja-JP" altLang="en-US" sz="2800" dirty="0"/>
              <a:t>母親は喉が渇いていたりお腹がすいていないかな？</a:t>
            </a:r>
            <a:endParaRPr lang="en-US" altLang="ja-JP" sz="2800" dirty="0"/>
          </a:p>
          <a:p>
            <a:pPr indent="342000" eaLnBrk="1" hangingPunct="1">
              <a:buFont typeface="Wingdings" charset="2"/>
              <a:buChar char="ü"/>
              <a:defRPr/>
            </a:pPr>
            <a:r>
              <a:rPr lang="ja-JP" altLang="en-US" sz="2800" dirty="0"/>
              <a:t>クッションが欲しいかな？</a:t>
            </a:r>
            <a:endParaRPr lang="en-US" altLang="ja-JP" sz="2800" dirty="0"/>
          </a:p>
          <a:p>
            <a:pPr indent="342000" eaLnBrk="1" hangingPunct="1">
              <a:buFont typeface="Wingdings" charset="2"/>
              <a:buChar char="ü"/>
              <a:defRPr/>
            </a:pPr>
            <a:r>
              <a:rPr lang="ja-JP" altLang="en-US" sz="2800" dirty="0"/>
              <a:t>手を洗ったりトイレに行く間に赤ちゃんを抱いてもらいたいかな？</a:t>
            </a:r>
            <a:endParaRPr lang="en-US" altLang="ja-JP" sz="2800" dirty="0"/>
          </a:p>
          <a:p>
            <a:pPr indent="342000" eaLnBrk="1" hangingPunct="1">
              <a:buFont typeface="Wingdings" charset="2"/>
              <a:buChar char="ü"/>
              <a:defRPr/>
            </a:pPr>
            <a:r>
              <a:rPr lang="ja-JP" altLang="en-US" sz="2800" dirty="0"/>
              <a:t>搾乳の方法を覚えたいのかな？</a:t>
            </a:r>
            <a:endParaRPr lang="en-US" altLang="ja-JP" sz="2800" dirty="0"/>
          </a:p>
          <a:p>
            <a:pPr eaLnBrk="1" hangingPunct="1">
              <a:defRPr/>
            </a:pPr>
            <a:endParaRPr lang="ja-JP" altLang="en-US" dirty="0"/>
          </a:p>
        </p:txBody>
      </p:sp>
      <p:sp>
        <p:nvSpPr>
          <p:cNvPr id="97284" name="スライド番号プレースホルダ 3"/>
          <p:cNvSpPr>
            <a:spLocks noGrp="1"/>
          </p:cNvSpPr>
          <p:nvPr>
            <p:ph type="sldNum" sz="quarter" idx="12"/>
          </p:nvPr>
        </p:nvSpPr>
        <p:spPr bwMode="auto">
          <a:noFill/>
          <a:ln>
            <a:miter lim="800000"/>
            <a:headEnd/>
            <a:tailEnd/>
          </a:ln>
        </p:spPr>
        <p:txBody>
          <a:bodyPr/>
          <a:lstStyle/>
          <a:p>
            <a:fld id="{A65BF8A0-0674-0142-A322-6CFCB816E5D9}" type="slidenum">
              <a:rPr lang="ja-JP" altLang="en-US" smtClean="0"/>
              <a:pPr/>
              <a:t>35</a:t>
            </a:fld>
            <a:endParaRPr lang="ja-JP" alt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5720" y="571500"/>
            <a:ext cx="8501122" cy="1214426"/>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solidFill>
                  <a:srgbClr val="7030A0"/>
                </a:solidFill>
                <a:cs typeface="+mj-cs"/>
              </a:rPr>
              <a:t>わかりやすい</a:t>
            </a:r>
            <a:r>
              <a:rPr lang="ja-JP" altLang="ja-JP" sz="3200" b="1" dirty="0" smtClean="0">
                <a:solidFill>
                  <a:srgbClr val="7030A0"/>
                </a:solidFill>
                <a:cs typeface="+mj-cs"/>
              </a:rPr>
              <a:t>言葉</a:t>
            </a:r>
            <a:r>
              <a:rPr lang="ja-JP" altLang="en-US" sz="3200" b="1" dirty="0" smtClean="0">
                <a:solidFill>
                  <a:srgbClr val="7030A0"/>
                </a:solidFill>
                <a:cs typeface="+mj-cs"/>
              </a:rPr>
              <a:t>で</a:t>
            </a:r>
            <a:r>
              <a:rPr lang="ja-JP" altLang="ja-JP" sz="3200" b="1" dirty="0" smtClean="0">
                <a:solidFill>
                  <a:srgbClr val="7030A0"/>
                </a:solidFill>
                <a:cs typeface="+mj-cs"/>
              </a:rPr>
              <a:t>必要な情報を提供</a:t>
            </a:r>
            <a:endParaRPr lang="ja-JP" altLang="en-US" sz="3200" b="1" dirty="0">
              <a:cs typeface="+mj-cs"/>
            </a:endParaRPr>
          </a:p>
        </p:txBody>
      </p:sp>
      <p:sp>
        <p:nvSpPr>
          <p:cNvPr id="99331" name="コンテンツ プレースホルダ 2"/>
          <p:cNvSpPr>
            <a:spLocks noGrp="1"/>
          </p:cNvSpPr>
          <p:nvPr>
            <p:ph idx="1"/>
          </p:nvPr>
        </p:nvSpPr>
        <p:spPr>
          <a:xfrm>
            <a:off x="928688" y="1857375"/>
            <a:ext cx="7358062" cy="3954463"/>
          </a:xfrm>
        </p:spPr>
        <p:txBody>
          <a:bodyPr/>
          <a:lstStyle/>
          <a:p>
            <a:pPr eaLnBrk="1" hangingPunct="1"/>
            <a:r>
              <a:rPr lang="ja-JP" altLang="en-US"/>
              <a:t>今の時点で母親が知る必要のあることを見つける</a:t>
            </a:r>
            <a:endParaRPr lang="ja-JP"/>
          </a:p>
          <a:p>
            <a:pPr eaLnBrk="1" hangingPunct="1"/>
            <a:r>
              <a:rPr lang="ja-JP" altLang="en-US"/>
              <a:t>母親が理解できるような言葉を使う</a:t>
            </a:r>
            <a:endParaRPr lang="ja-JP"/>
          </a:p>
          <a:p>
            <a:pPr eaLnBrk="1" hangingPunct="1"/>
            <a:r>
              <a:rPr lang="ja-JP" altLang="en-US"/>
              <a:t>あまりにたくさんの情報を与えて母親を圧倒させてはいけない</a:t>
            </a:r>
            <a:endParaRPr lang="ja-JP"/>
          </a:p>
          <a:p>
            <a:pPr eaLnBrk="1" hangingPunct="1"/>
            <a:endParaRPr lang="ja-JP" altLang="en-US"/>
          </a:p>
        </p:txBody>
      </p:sp>
      <p:sp>
        <p:nvSpPr>
          <p:cNvPr id="99332" name="スライド番号プレースホルダ 3"/>
          <p:cNvSpPr>
            <a:spLocks noGrp="1"/>
          </p:cNvSpPr>
          <p:nvPr>
            <p:ph type="sldNum" sz="quarter" idx="12"/>
          </p:nvPr>
        </p:nvSpPr>
        <p:spPr bwMode="auto">
          <a:noFill/>
          <a:ln>
            <a:miter lim="800000"/>
            <a:headEnd/>
            <a:tailEnd/>
          </a:ln>
        </p:spPr>
        <p:txBody>
          <a:bodyPr/>
          <a:lstStyle/>
          <a:p>
            <a:fld id="{0252F72E-FF86-E74F-8D50-7388BD1A5BB6}" type="slidenum">
              <a:rPr lang="ja-JP" altLang="en-US" smtClean="0"/>
              <a:pPr/>
              <a:t>36</a:t>
            </a:fld>
            <a:endParaRPr lang="ja-JP" alt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571500"/>
            <a:ext cx="7358062" cy="857236"/>
          </a:xfrm>
          <a:ln cap="flat" algn="ctr">
            <a:headEnd type="none" w="med" len="med"/>
            <a:tailEnd type="none" w="med" len="med"/>
          </a:ln>
        </p:spPr>
        <p:txBody>
          <a:bodyPr>
            <a:noAutofit/>
            <a:scene3d>
              <a:camera prst="orthographicFront"/>
              <a:lightRig rig="threePt" dir="t"/>
            </a:scene3d>
            <a:sp3d/>
          </a:bodyPr>
          <a:lstStyle/>
          <a:p>
            <a:pPr eaLnBrk="1" hangingPunct="1">
              <a:defRPr/>
            </a:pPr>
            <a:r>
              <a:rPr lang="en-US" altLang="ja-JP" sz="3200" b="1" dirty="0" smtClean="0">
                <a:cs typeface="+mj-cs"/>
              </a:rPr>
              <a:t> </a:t>
            </a:r>
            <a:r>
              <a:rPr lang="ja-JP" altLang="en-US" sz="3200" b="1" dirty="0" smtClean="0">
                <a:solidFill>
                  <a:srgbClr val="7030A0"/>
                </a:solidFill>
                <a:cs typeface="+mj-cs"/>
              </a:rPr>
              <a:t>指示</a:t>
            </a:r>
            <a:r>
              <a:rPr lang="ja-JP" altLang="ja-JP" sz="3200" b="1" dirty="0" smtClean="0">
                <a:solidFill>
                  <a:srgbClr val="7030A0"/>
                </a:solidFill>
                <a:cs typeface="+mj-cs"/>
              </a:rPr>
              <a:t>ではなく提案</a:t>
            </a:r>
            <a:r>
              <a:rPr lang="ja-JP" altLang="en-US" sz="3200" b="1" dirty="0" smtClean="0">
                <a:solidFill>
                  <a:srgbClr val="7030A0"/>
                </a:solidFill>
                <a:cs typeface="+mj-cs"/>
              </a:rPr>
              <a:t>する</a:t>
            </a:r>
            <a:endParaRPr lang="ja-JP" altLang="en-US" sz="3200" b="1" dirty="0">
              <a:cs typeface="+mj-cs"/>
            </a:endParaRPr>
          </a:p>
        </p:txBody>
      </p:sp>
      <p:sp>
        <p:nvSpPr>
          <p:cNvPr id="101379" name="コンテンツ プレースホルダ 2"/>
          <p:cNvSpPr>
            <a:spLocks noGrp="1"/>
          </p:cNvSpPr>
          <p:nvPr>
            <p:ph idx="1"/>
          </p:nvPr>
        </p:nvSpPr>
        <p:spPr>
          <a:xfrm>
            <a:off x="928688" y="1785938"/>
            <a:ext cx="7358062" cy="4025900"/>
          </a:xfrm>
        </p:spPr>
        <p:txBody>
          <a:bodyPr/>
          <a:lstStyle/>
          <a:p>
            <a:pPr eaLnBrk="1" hangingPunct="1"/>
            <a:r>
              <a:rPr lang="ja-JP" altLang="en-US"/>
              <a:t>選択肢を提供し、母親に役だつものを選んでもらう</a:t>
            </a:r>
            <a:endParaRPr lang="ja-JP"/>
          </a:p>
          <a:p>
            <a:pPr eaLnBrk="1" hangingPunct="1"/>
            <a:r>
              <a:rPr lang="ja-JP" altLang="en-US"/>
              <a:t>何かをすべきとか、何かをしなければいけないと言わない</a:t>
            </a:r>
            <a:endParaRPr lang="ja-JP"/>
          </a:p>
          <a:p>
            <a:pPr eaLnBrk="1" hangingPunct="1"/>
            <a:r>
              <a:rPr lang="ja-JP" altLang="en-US"/>
              <a:t>彼女の状況に合った提案を１つか２つにしぼる</a:t>
            </a:r>
            <a:endParaRPr lang="ja-JP"/>
          </a:p>
          <a:p>
            <a:pPr eaLnBrk="1" hangingPunct="1"/>
            <a:endParaRPr lang="ja-JP" altLang="en-US"/>
          </a:p>
        </p:txBody>
      </p:sp>
      <p:sp>
        <p:nvSpPr>
          <p:cNvPr id="101380" name="スライド番号プレースホルダ 3"/>
          <p:cNvSpPr>
            <a:spLocks noGrp="1"/>
          </p:cNvSpPr>
          <p:nvPr>
            <p:ph type="sldNum" sz="quarter" idx="12"/>
          </p:nvPr>
        </p:nvSpPr>
        <p:spPr bwMode="auto">
          <a:noFill/>
          <a:ln>
            <a:miter lim="800000"/>
            <a:headEnd/>
            <a:tailEnd/>
          </a:ln>
        </p:spPr>
        <p:txBody>
          <a:bodyPr/>
          <a:lstStyle/>
          <a:p>
            <a:fld id="{2FE163CF-36C7-1C47-88FF-34747178171D}" type="slidenum">
              <a:rPr lang="ja-JP" altLang="en-US" smtClean="0"/>
              <a:pPr/>
              <a:t>37</a:t>
            </a:fld>
            <a:endParaRPr lang="ja-JP" alt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cs typeface="+mj-cs"/>
              </a:rPr>
              <a:t>ロールプレイング</a:t>
            </a:r>
            <a:r>
              <a:rPr lang="en-US" altLang="ja-JP" sz="3200" b="1" dirty="0" smtClean="0">
                <a:solidFill>
                  <a:srgbClr val="7030A0"/>
                </a:solidFill>
                <a:cs typeface="+mj-cs"/>
              </a:rPr>
              <a:t>7A,7B (P54)</a:t>
            </a:r>
            <a:endParaRPr lang="ja-JP" altLang="en-US" sz="3200" b="1" dirty="0">
              <a:solidFill>
                <a:srgbClr val="7030A0"/>
              </a:solidFill>
              <a:cs typeface="+mj-cs"/>
            </a:endParaRPr>
          </a:p>
        </p:txBody>
      </p:sp>
      <p:sp>
        <p:nvSpPr>
          <p:cNvPr id="103427" name="コンテンツ プレースホルダ 2"/>
          <p:cNvSpPr>
            <a:spLocks noGrp="1"/>
          </p:cNvSpPr>
          <p:nvPr>
            <p:ph idx="1"/>
          </p:nvPr>
        </p:nvSpPr>
        <p:spPr>
          <a:xfrm>
            <a:off x="928688" y="2060575"/>
            <a:ext cx="7358062" cy="2216150"/>
          </a:xfrm>
        </p:spPr>
        <p:txBody>
          <a:bodyPr/>
          <a:lstStyle/>
          <a:p>
            <a:pPr eaLnBrk="1" hangingPunct="1"/>
            <a:r>
              <a:rPr lang="ja-JP" altLang="en-US"/>
              <a:t>わかりやすい言葉を使って母親に合った情報を提供しているかどうか、指示ではなく提案をしているかどうかを観察</a:t>
            </a:r>
            <a:endParaRPr lang="en-US" altLang="ja-JP"/>
          </a:p>
          <a:p>
            <a:pPr eaLnBrk="1" hangingPunct="1">
              <a:buFont typeface="Wingdings" charset="2"/>
              <a:buNone/>
            </a:pPr>
            <a:endParaRPr lang="en-US" altLang="ja-JP"/>
          </a:p>
          <a:p>
            <a:pPr eaLnBrk="1" hangingPunct="1">
              <a:buFont typeface="Wingdings" charset="2"/>
              <a:buNone/>
            </a:pPr>
            <a:endParaRPr lang="en-US" altLang="ja-JP"/>
          </a:p>
        </p:txBody>
      </p:sp>
      <p:sp>
        <p:nvSpPr>
          <p:cNvPr id="103428" name="スライド番号プレースホルダ 3"/>
          <p:cNvSpPr>
            <a:spLocks noGrp="1"/>
          </p:cNvSpPr>
          <p:nvPr>
            <p:ph type="sldNum" sz="quarter" idx="12"/>
          </p:nvPr>
        </p:nvSpPr>
        <p:spPr bwMode="auto">
          <a:noFill/>
          <a:ln>
            <a:miter lim="800000"/>
            <a:headEnd/>
            <a:tailEnd/>
          </a:ln>
        </p:spPr>
        <p:txBody>
          <a:bodyPr/>
          <a:lstStyle/>
          <a:p>
            <a:fld id="{7817CAAD-843B-6742-B772-4273C54FDD86}" type="slidenum">
              <a:rPr lang="ja-JP" altLang="en-US" smtClean="0"/>
              <a:pPr/>
              <a:t>38</a:t>
            </a:fld>
            <a:endParaRPr lang="ja-JP"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solidFill>
                  <a:srgbClr val="7030A0"/>
                </a:solidFill>
                <a:cs typeface="+mj-cs"/>
              </a:rPr>
              <a:t>その後の</a:t>
            </a:r>
            <a:r>
              <a:rPr lang="ja-JP" altLang="en-US" sz="3200" b="1" dirty="0" smtClean="0">
                <a:solidFill>
                  <a:srgbClr val="7030A0"/>
                </a:solidFill>
                <a:latin typeface="HG丸ｺﾞｼｯｸM-PRO"/>
                <a:cs typeface="HG丸ｺﾞｼｯｸM-PRO"/>
              </a:rPr>
              <a:t>フォローアップと</a:t>
            </a:r>
            <a:r>
              <a:rPr lang="en-US" altLang="ja-JP" sz="3200" b="1" dirty="0">
                <a:solidFill>
                  <a:srgbClr val="7030A0"/>
                </a:solidFill>
                <a:latin typeface="HG丸ｺﾞｼｯｸM-PRO"/>
                <a:cs typeface="HG丸ｺﾞｼｯｸM-PRO"/>
              </a:rPr>
              <a:t/>
            </a:r>
            <a:br>
              <a:rPr lang="en-US" altLang="ja-JP" sz="3200" b="1" dirty="0">
                <a:solidFill>
                  <a:srgbClr val="7030A0"/>
                </a:solidFill>
                <a:latin typeface="HG丸ｺﾞｼｯｸM-PRO"/>
                <a:cs typeface="HG丸ｺﾞｼｯｸM-PRO"/>
              </a:rPr>
            </a:br>
            <a:r>
              <a:rPr lang="ja-JP" altLang="en-US" sz="3200" b="1" dirty="0" smtClean="0">
                <a:solidFill>
                  <a:srgbClr val="7030A0"/>
                </a:solidFill>
                <a:latin typeface="HG丸ｺﾞｼｯｸM-PRO"/>
                <a:cs typeface="HG丸ｺﾞｼｯｸM-PRO"/>
              </a:rPr>
              <a:t>継続的支援</a:t>
            </a:r>
            <a:r>
              <a:rPr lang="ja-JP" altLang="en-US" sz="3200" b="1" dirty="0" smtClean="0">
                <a:solidFill>
                  <a:srgbClr val="7030A0"/>
                </a:solidFill>
                <a:cs typeface="+mj-cs"/>
              </a:rPr>
              <a:t>の手配</a:t>
            </a:r>
            <a:endParaRPr lang="ja-JP" altLang="en-US" sz="3200" b="1" dirty="0">
              <a:solidFill>
                <a:srgbClr val="7030A0"/>
              </a:solidFill>
              <a:cs typeface="+mj-cs"/>
            </a:endParaRPr>
          </a:p>
        </p:txBody>
      </p:sp>
      <p:sp>
        <p:nvSpPr>
          <p:cNvPr id="44035" name="コンテンツ プレースホルダ 2"/>
          <p:cNvSpPr>
            <a:spLocks noGrp="1"/>
          </p:cNvSpPr>
          <p:nvPr>
            <p:ph idx="1"/>
          </p:nvPr>
        </p:nvSpPr>
        <p:spPr>
          <a:xfrm>
            <a:off x="642938" y="2000250"/>
            <a:ext cx="7929562" cy="4240213"/>
          </a:xfrm>
        </p:spPr>
        <p:txBody>
          <a:bodyPr/>
          <a:lstStyle/>
          <a:p>
            <a:pPr eaLnBrk="1" hangingPunct="1"/>
            <a:r>
              <a:rPr lang="ja-JP" altLang="en-US"/>
              <a:t>話し合いが終了時、母親がまだ聞きたいことがあるのに時間がないこともある</a:t>
            </a:r>
            <a:endParaRPr lang="en-US" altLang="ja-JP"/>
          </a:p>
          <a:p>
            <a:pPr eaLnBrk="1" hangingPunct="1"/>
            <a:r>
              <a:rPr lang="ja-JP" altLang="en-US"/>
              <a:t>他にも話したいことがある可能性がある</a:t>
            </a:r>
            <a:endParaRPr lang="en-US" altLang="ja-JP"/>
          </a:p>
          <a:p>
            <a:pPr eaLnBrk="1" hangingPunct="1"/>
            <a:r>
              <a:rPr lang="ja-JP" altLang="en-US"/>
              <a:t>実際に行動に移すのが難しいと感じている可能性もある</a:t>
            </a:r>
            <a:endParaRPr lang="en-US" altLang="ja-JP"/>
          </a:p>
          <a:p>
            <a:pPr eaLnBrk="1" hangingPunct="1">
              <a:buFont typeface="Wingdings" charset="2"/>
              <a:buNone/>
            </a:pPr>
            <a:r>
              <a:rPr lang="ja-JP" altLang="en-US">
                <a:solidFill>
                  <a:srgbClr val="446628"/>
                </a:solidFill>
              </a:rPr>
              <a:t>→フォローの手配をしたり継続的な支援を紹介することが大切</a:t>
            </a:r>
            <a:endParaRPr lang="ja-JP">
              <a:solidFill>
                <a:srgbClr val="446628"/>
              </a:solidFill>
            </a:endParaRPr>
          </a:p>
          <a:p>
            <a:pPr eaLnBrk="1" hangingPunct="1"/>
            <a:endParaRPr lang="ja-JP" altLang="en-US"/>
          </a:p>
        </p:txBody>
      </p:sp>
      <p:sp>
        <p:nvSpPr>
          <p:cNvPr id="105476" name="スライド番号プレースホルダ 3"/>
          <p:cNvSpPr>
            <a:spLocks noGrp="1"/>
          </p:cNvSpPr>
          <p:nvPr>
            <p:ph type="sldNum" sz="quarter" idx="12"/>
          </p:nvPr>
        </p:nvSpPr>
        <p:spPr bwMode="auto">
          <a:noFill/>
          <a:ln>
            <a:miter lim="800000"/>
            <a:headEnd/>
            <a:tailEnd/>
          </a:ln>
        </p:spPr>
        <p:txBody>
          <a:bodyPr/>
          <a:lstStyle/>
          <a:p>
            <a:fld id="{9FFCE48C-ECDF-5D46-B457-47909B563B5C}" type="slidenum">
              <a:rPr lang="ja-JP" altLang="en-US" smtClean="0"/>
              <a:pPr/>
              <a:t>39</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4035">
                                            <p:txEl>
                                              <p:pRg st="3" end="3"/>
                                            </p:txEl>
                                          </p:spTgt>
                                        </p:tgtEl>
                                        <p:attrNameLst>
                                          <p:attrName>style.visibility</p:attrName>
                                        </p:attrNameLst>
                                      </p:cBhvr>
                                      <p:to>
                                        <p:strVal val="visible"/>
                                      </p:to>
                                    </p:set>
                                    <p:anim calcmode="lin" valueType="num">
                                      <p:cBhvr additive="base">
                                        <p:cTn id="7" dur="2000" fill="hold"/>
                                        <p:tgtEl>
                                          <p:spTgt spid="44035">
                                            <p:txEl>
                                              <p:pRg st="3" end="3"/>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4403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p:txBody>
          <a:bodyPr/>
          <a:lstStyle/>
          <a:p>
            <a:pPr eaLnBrk="1" hangingPunct="1"/>
            <a:endParaRPr lang="ja-JP" altLang="en-US" sz="3800">
              <a:ln>
                <a:noFill/>
              </a:ln>
            </a:endParaRPr>
          </a:p>
        </p:txBody>
      </p:sp>
      <p:sp>
        <p:nvSpPr>
          <p:cNvPr id="35843" name="コンテンツ プレースホルダ 2"/>
          <p:cNvSpPr>
            <a:spLocks noGrp="1"/>
          </p:cNvSpPr>
          <p:nvPr>
            <p:ph idx="1"/>
          </p:nvPr>
        </p:nvSpPr>
        <p:spPr/>
        <p:txBody>
          <a:bodyPr/>
          <a:lstStyle/>
          <a:p>
            <a:pPr eaLnBrk="1" hangingPunct="1"/>
            <a:r>
              <a:rPr lang="ja-JP" altLang="en-US"/>
              <a:t>保健医療従事者</a:t>
            </a:r>
            <a:endParaRPr lang="en-US" altLang="ja-JP"/>
          </a:p>
          <a:p>
            <a:pPr eaLnBrk="1" hangingPunct="1">
              <a:buFont typeface="Wingdings" charset="2"/>
              <a:buNone/>
            </a:pPr>
            <a:endParaRPr lang="en-US" altLang="ja-JP"/>
          </a:p>
          <a:p>
            <a:pPr eaLnBrk="1" hangingPunct="1">
              <a:buFont typeface="Wingdings" charset="2"/>
              <a:buNone/>
            </a:pPr>
            <a:r>
              <a:rPr lang="ja-JP" altLang="en-US"/>
              <a:t>問題を探してそれを「直す」ように</a:t>
            </a:r>
            <a:endParaRPr lang="en-US" altLang="ja-JP"/>
          </a:p>
          <a:p>
            <a:pPr eaLnBrk="1" hangingPunct="1">
              <a:buFont typeface="Wingdings" charset="2"/>
              <a:buNone/>
            </a:pPr>
            <a:r>
              <a:rPr lang="ja-JP" altLang="en-US"/>
              <a:t>トレーニングを受けていることが多い</a:t>
            </a:r>
            <a:endParaRPr lang="en-US" altLang="ja-JP"/>
          </a:p>
          <a:p>
            <a:pPr eaLnBrk="1" hangingPunct="1"/>
            <a:endParaRPr lang="ja-JP" altLang="en-US"/>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E9E8191B-3869-BD42-AF0C-400E6F667094}" type="slidenum">
              <a:rPr lang="ja-JP" altLang="en-US" smtClean="0"/>
              <a:pPr/>
              <a:t>4</a:t>
            </a:fld>
            <a:endParaRPr lang="ja-JP" altLang="en-US" smtClean="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コンテンツ プレースホルダ 2"/>
          <p:cNvSpPr>
            <a:spLocks noGrp="1"/>
          </p:cNvSpPr>
          <p:nvPr>
            <p:ph idx="1"/>
          </p:nvPr>
        </p:nvSpPr>
        <p:spPr>
          <a:xfrm>
            <a:off x="642938" y="1214438"/>
            <a:ext cx="7929562" cy="4597400"/>
          </a:xfrm>
        </p:spPr>
        <p:txBody>
          <a:bodyPr/>
          <a:lstStyle/>
          <a:p>
            <a:pPr eaLnBrk="1" hangingPunct="1"/>
            <a:r>
              <a:rPr lang="ja-JP" altLang="en-US" b="1"/>
              <a:t>母親</a:t>
            </a:r>
            <a:r>
              <a:rPr lang="ja-JP" altLang="en-US"/>
              <a:t>の家族や友人からどのような援助が得られるのか知っておく</a:t>
            </a:r>
            <a:endParaRPr lang="ja-JP"/>
          </a:p>
          <a:p>
            <a:pPr eaLnBrk="1" hangingPunct="1"/>
            <a:r>
              <a:rPr lang="ja-JP" altLang="en-US"/>
              <a:t>今度はいつ会えるのか、電話で話せるのか伝える</a:t>
            </a:r>
            <a:endParaRPr lang="ja-JP"/>
          </a:p>
          <a:p>
            <a:pPr eaLnBrk="1" hangingPunct="1"/>
            <a:r>
              <a:rPr lang="ja-JP" altLang="en-US"/>
              <a:t>疑問点や質問があったら、自分か他の人にぜひ助けを求めるように勧める</a:t>
            </a:r>
            <a:endParaRPr lang="ja-JP"/>
          </a:p>
          <a:p>
            <a:pPr eaLnBrk="1" hangingPunct="1"/>
            <a:r>
              <a:rPr lang="ja-JP" altLang="en-US"/>
              <a:t>可能なら地域の支援グループを紹介</a:t>
            </a:r>
            <a:endParaRPr lang="ja-JP"/>
          </a:p>
          <a:p>
            <a:pPr eaLnBrk="1" hangingPunct="1"/>
            <a:r>
              <a:rPr lang="ja-JP" altLang="en-US"/>
              <a:t>必要ならもっと専門的なカウンセリングを紹介</a:t>
            </a:r>
            <a:endParaRPr lang="ja-JP"/>
          </a:p>
          <a:p>
            <a:pPr eaLnBrk="1" hangingPunct="1"/>
            <a:endParaRPr lang="ja-JP" altLang="en-US"/>
          </a:p>
        </p:txBody>
      </p:sp>
      <p:sp>
        <p:nvSpPr>
          <p:cNvPr id="4" name="タイトル 1"/>
          <p:cNvSpPr>
            <a:spLocks noGrp="1"/>
          </p:cNvSpPr>
          <p:nvPr>
            <p:ph type="title"/>
          </p:nvPr>
        </p:nvSpPr>
        <p:spPr>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en-US" sz="3200" b="1" dirty="0" smtClean="0">
                <a:solidFill>
                  <a:srgbClr val="7030A0"/>
                </a:solidFill>
                <a:cs typeface="+mj-cs"/>
              </a:rPr>
              <a:t>具体的な手配について</a:t>
            </a:r>
            <a:endParaRPr lang="ja-JP" altLang="en-US" sz="3200" b="1" dirty="0">
              <a:solidFill>
                <a:srgbClr val="7030A0"/>
              </a:solidFill>
              <a:cs typeface="+mj-cs"/>
            </a:endParaRPr>
          </a:p>
        </p:txBody>
      </p:sp>
      <p:sp>
        <p:nvSpPr>
          <p:cNvPr id="107524" name="スライド番号プレースホルダ 4"/>
          <p:cNvSpPr>
            <a:spLocks noGrp="1"/>
          </p:cNvSpPr>
          <p:nvPr>
            <p:ph type="sldNum" sz="quarter" idx="12"/>
          </p:nvPr>
        </p:nvSpPr>
        <p:spPr bwMode="auto">
          <a:noFill/>
          <a:ln>
            <a:miter lim="800000"/>
            <a:headEnd/>
            <a:tailEnd/>
          </a:ln>
        </p:spPr>
        <p:txBody>
          <a:bodyPr/>
          <a:lstStyle/>
          <a:p>
            <a:fld id="{03DF3DD8-4FF1-EF47-A59F-AAA4F7307F99}" type="slidenum">
              <a:rPr lang="ja-JP" altLang="en-US" smtClean="0"/>
              <a:pPr/>
              <a:t>40</a:t>
            </a:fld>
            <a:endParaRPr lang="ja-JP" altLang="en-US"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コンテンツ プレースホルダ 2"/>
          <p:cNvSpPr>
            <a:spLocks noGrp="1"/>
          </p:cNvSpPr>
          <p:nvPr>
            <p:ph idx="1"/>
          </p:nvPr>
        </p:nvSpPr>
        <p:spPr>
          <a:xfrm>
            <a:off x="357188" y="1700213"/>
            <a:ext cx="8429625" cy="4111625"/>
          </a:xfrm>
        </p:spPr>
        <p:txBody>
          <a:bodyPr/>
          <a:lstStyle/>
          <a:p>
            <a:pPr eaLnBrk="1" hangingPunct="1"/>
            <a:r>
              <a:rPr lang="ja-JP" altLang="en-US">
                <a:latin typeface="HG丸ｺﾞｼｯｸM-PRO" charset="-128"/>
              </a:rPr>
              <a:t>多くの</a:t>
            </a:r>
            <a:r>
              <a:rPr lang="ja-JP" altLang="en-US" b="1">
                <a:latin typeface="HG丸ｺﾞｼｯｸM-PRO" charset="-128"/>
              </a:rPr>
              <a:t>母親</a:t>
            </a:r>
            <a:r>
              <a:rPr lang="ja-JP" altLang="en-US">
                <a:latin typeface="HG丸ｺﾞｼｯｸM-PRO" charset="-128"/>
              </a:rPr>
              <a:t>は自分がしたいようにできないし、提案されたようにできない</a:t>
            </a:r>
            <a:endParaRPr lang="en-US" altLang="ja-JP">
              <a:latin typeface="HG丸ｺﾞｼｯｸM-PRO" charset="-128"/>
            </a:endParaRPr>
          </a:p>
          <a:p>
            <a:pPr eaLnBrk="1" hangingPunct="1"/>
            <a:r>
              <a:rPr lang="ja-JP" altLang="en-US">
                <a:latin typeface="HG丸ｺﾞｼｯｸM-PRO" charset="-128"/>
              </a:rPr>
              <a:t>家庭での状況を考慮して話し合う必要がある</a:t>
            </a:r>
            <a:endParaRPr lang="en-US" altLang="ja-JP">
              <a:latin typeface="HG丸ｺﾞｼｯｸM-PRO" charset="-128"/>
            </a:endParaRPr>
          </a:p>
          <a:p>
            <a:pPr eaLnBrk="1" hangingPunct="1"/>
            <a:r>
              <a:rPr lang="ja-JP" altLang="en-US">
                <a:latin typeface="HG丸ｺﾞｼｯｸM-PRO" charset="-128"/>
              </a:rPr>
              <a:t>家族</a:t>
            </a:r>
            <a:r>
              <a:rPr lang="en-US" altLang="ja-JP">
                <a:latin typeface="HG丸ｺﾞｼｯｸM-PRO" charset="-128"/>
              </a:rPr>
              <a:t>/</a:t>
            </a:r>
            <a:r>
              <a:rPr lang="ja-JP" altLang="en-US">
                <a:latin typeface="HG丸ｺﾞｼｯｸM-PRO" charset="-128"/>
              </a:rPr>
              <a:t>家計</a:t>
            </a:r>
            <a:r>
              <a:rPr lang="en-US" altLang="ja-JP">
                <a:latin typeface="HG丸ｺﾞｼｯｸM-PRO" charset="-128"/>
              </a:rPr>
              <a:t>/</a:t>
            </a:r>
            <a:r>
              <a:rPr lang="ja-JP" altLang="en-US">
                <a:latin typeface="HG丸ｺﾞｼｯｸM-PRO" charset="-128"/>
              </a:rPr>
              <a:t>時間</a:t>
            </a:r>
            <a:r>
              <a:rPr lang="en-US" altLang="ja-JP">
                <a:latin typeface="HG丸ｺﾞｼｯｸM-PRO" charset="-128"/>
              </a:rPr>
              <a:t>/</a:t>
            </a:r>
            <a:r>
              <a:rPr lang="ja-JP" altLang="en-US">
                <a:latin typeface="HG丸ｺﾞｼｯｸM-PRO" charset="-128"/>
              </a:rPr>
              <a:t>母親の健康</a:t>
            </a:r>
            <a:r>
              <a:rPr lang="en-US" altLang="ja-JP">
                <a:latin typeface="HG丸ｺﾞｼｯｸM-PRO" charset="-128"/>
              </a:rPr>
              <a:t>/</a:t>
            </a:r>
            <a:r>
              <a:rPr lang="ja-JP" altLang="en-US">
                <a:latin typeface="HG丸ｺﾞｼｯｸM-PRO" charset="-128"/>
              </a:rPr>
              <a:t>家庭や地域社会での慣習によって母親ができることは左右される</a:t>
            </a:r>
            <a:endParaRPr lang="en-US" altLang="ja-JP">
              <a:latin typeface="HG丸ｺﾞｼｯｸM-PRO" charset="-128"/>
            </a:endParaRPr>
          </a:p>
        </p:txBody>
      </p:sp>
      <p:sp>
        <p:nvSpPr>
          <p:cNvPr id="109571" name="テキスト ボックス 1"/>
          <p:cNvSpPr txBox="1">
            <a:spLocks noChangeArrowheads="1"/>
          </p:cNvSpPr>
          <p:nvPr/>
        </p:nvSpPr>
        <p:spPr bwMode="auto">
          <a:xfrm>
            <a:off x="684213" y="908050"/>
            <a:ext cx="2236787" cy="584200"/>
          </a:xfrm>
          <a:prstGeom prst="rect">
            <a:avLst/>
          </a:prstGeom>
          <a:noFill/>
          <a:ln w="9525">
            <a:noFill/>
            <a:miter lim="800000"/>
            <a:headEnd/>
            <a:tailEnd/>
          </a:ln>
        </p:spPr>
        <p:txBody>
          <a:bodyPr wrap="none">
            <a:prstTxWarp prst="textNoShape">
              <a:avLst/>
            </a:prstTxWarp>
            <a:spAutoFit/>
          </a:bodyPr>
          <a:lstStyle/>
          <a:p>
            <a:r>
              <a:rPr lang="ja-JP" altLang="en-US" sz="3200" b="1">
                <a:solidFill>
                  <a:srgbClr val="7030A0"/>
                </a:solidFill>
                <a:latin typeface="HG丸ｺﾞｼｯｸM-PRO" charset="-128"/>
                <a:ea typeface="HG丸ｺﾞｼｯｸM-PRO" charset="-128"/>
                <a:cs typeface="HG丸ｺﾞｼｯｸM-PRO" charset="-128"/>
              </a:rPr>
              <a:t>実際には、</a:t>
            </a:r>
          </a:p>
        </p:txBody>
      </p:sp>
      <p:sp>
        <p:nvSpPr>
          <p:cNvPr id="109572" name="スライド番号プレースホルダ 3"/>
          <p:cNvSpPr>
            <a:spLocks noGrp="1"/>
          </p:cNvSpPr>
          <p:nvPr>
            <p:ph type="sldNum" sz="quarter" idx="12"/>
          </p:nvPr>
        </p:nvSpPr>
        <p:spPr bwMode="auto">
          <a:noFill/>
          <a:ln>
            <a:miter lim="800000"/>
            <a:headEnd/>
            <a:tailEnd/>
          </a:ln>
        </p:spPr>
        <p:txBody>
          <a:bodyPr/>
          <a:lstStyle/>
          <a:p>
            <a:fld id="{EE682877-16F5-2848-BF26-BCE8CA1D10CC}" type="slidenum">
              <a:rPr lang="ja-JP" altLang="en-US" smtClean="0"/>
              <a:pPr/>
              <a:t>41</a:t>
            </a:fld>
            <a:endParaRPr lang="ja-JP" altLang="en-US"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a:defRPr/>
            </a:pPr>
            <a:r>
              <a:rPr lang="en-US" altLang="ja-JP" sz="3200" b="1" dirty="0" smtClean="0">
                <a:solidFill>
                  <a:srgbClr val="7030A0"/>
                </a:solidFill>
                <a:cs typeface="+mj-cs"/>
              </a:rPr>
              <a:t>【</a:t>
            </a:r>
            <a:r>
              <a:rPr lang="ja-JP" altLang="en-US" sz="3200" b="1" dirty="0" smtClean="0">
                <a:solidFill>
                  <a:srgbClr val="7030A0"/>
                </a:solidFill>
                <a:cs typeface="+mj-cs"/>
              </a:rPr>
              <a:t>重要！</a:t>
            </a:r>
            <a:r>
              <a:rPr lang="en-US" altLang="ja-JP" sz="3200" b="1" dirty="0" smtClean="0">
                <a:solidFill>
                  <a:srgbClr val="7030A0"/>
                </a:solidFill>
                <a:cs typeface="+mj-cs"/>
              </a:rPr>
              <a:t>】</a:t>
            </a:r>
            <a:endParaRPr lang="ja-JP" altLang="en-US" sz="3200" dirty="0">
              <a:solidFill>
                <a:srgbClr val="7030A0"/>
              </a:solidFill>
              <a:cs typeface="+mj-cs"/>
            </a:endParaRPr>
          </a:p>
        </p:txBody>
      </p:sp>
      <p:sp>
        <p:nvSpPr>
          <p:cNvPr id="111619" name="コンテンツ プレースホルダ 2"/>
          <p:cNvSpPr>
            <a:spLocks noGrp="1"/>
          </p:cNvSpPr>
          <p:nvPr>
            <p:ph idx="1"/>
          </p:nvPr>
        </p:nvSpPr>
        <p:spPr/>
        <p:txBody>
          <a:bodyPr/>
          <a:lstStyle/>
          <a:p>
            <a:pPr eaLnBrk="1" hangingPunct="1"/>
            <a:r>
              <a:rPr lang="ja-JP" altLang="en-US" b="1">
                <a:latin typeface="HG丸ｺﾞｼｯｸM-PRO" charset="-128"/>
              </a:rPr>
              <a:t>私たちが母親の代わりに選択するべきではない</a:t>
            </a:r>
            <a:endParaRPr lang="en-US" altLang="ja-JP" b="1">
              <a:latin typeface="HG丸ｺﾞｼｯｸM-PRO" charset="-128"/>
            </a:endParaRPr>
          </a:p>
          <a:p>
            <a:pPr eaLnBrk="1" hangingPunct="1"/>
            <a:r>
              <a:rPr lang="ja-JP" altLang="en-US" b="1">
                <a:latin typeface="HG丸ｺﾞｼｯｸM-PRO" charset="-128"/>
              </a:rPr>
              <a:t>私たちが最良と思うことを母親にさせようとしてはいけない</a:t>
            </a:r>
            <a:endParaRPr lang="en-US" altLang="ja-JP" b="1">
              <a:latin typeface="HG丸ｺﾞｼｯｸM-PRO" charset="-128"/>
            </a:endParaRPr>
          </a:p>
          <a:p>
            <a:pPr eaLnBrk="1" hangingPunct="1"/>
            <a:r>
              <a:rPr lang="ja-JP" altLang="en-US" b="1">
                <a:latin typeface="HG丸ｺﾞｼｯｸM-PRO" charset="-128"/>
              </a:rPr>
              <a:t>母親の話を聴いて、自信をつけて、母親自身が自分と自分の赤ちゃんに最善なことを選べるようにする</a:t>
            </a:r>
            <a:endParaRPr lang="ja-JP">
              <a:latin typeface="HG丸ｺﾞｼｯｸM-PRO" charset="-128"/>
            </a:endParaRPr>
          </a:p>
          <a:p>
            <a:pPr eaLnBrk="1" hangingPunct="1"/>
            <a:endParaRPr lang="ja-JP" altLang="en-US">
              <a:latin typeface="HG丸ｺﾞｼｯｸM-PRO" charset="-128"/>
            </a:endParaRPr>
          </a:p>
        </p:txBody>
      </p:sp>
      <p:sp>
        <p:nvSpPr>
          <p:cNvPr id="111620" name="スライド番号プレースホルダ 3"/>
          <p:cNvSpPr>
            <a:spLocks noGrp="1"/>
          </p:cNvSpPr>
          <p:nvPr>
            <p:ph type="sldNum" sz="quarter" idx="12"/>
          </p:nvPr>
        </p:nvSpPr>
        <p:spPr bwMode="auto">
          <a:noFill/>
          <a:ln>
            <a:miter lim="800000"/>
            <a:headEnd/>
            <a:tailEnd/>
          </a:ln>
        </p:spPr>
        <p:txBody>
          <a:bodyPr/>
          <a:lstStyle/>
          <a:p>
            <a:fld id="{C8B164CA-4948-4741-9E54-A6F7FDF1373D}" type="slidenum">
              <a:rPr lang="ja-JP" altLang="en-US" smtClean="0"/>
              <a:pPr/>
              <a:t>42</a:t>
            </a:fld>
            <a:endParaRPr lang="ja-JP" altLang="en-U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ctrTitle"/>
          </p:nvPr>
        </p:nvSpPr>
        <p:spPr>
          <a:ln cap="flat" algn="ctr">
            <a:headEnd type="none" w="med" len="med"/>
            <a:tailEnd type="none" w="med" len="med"/>
          </a:ln>
        </p:spPr>
        <p:txBody>
          <a:bodyPr>
            <a:normAutofit fontScale="90000"/>
            <a:scene3d>
              <a:camera prst="orthographicFront"/>
              <a:lightRig rig="threePt" dir="t"/>
            </a:scene3d>
            <a:sp3d/>
          </a:bodyPr>
          <a:lstStyle/>
          <a:p>
            <a:pPr eaLnBrk="1" hangingPunct="1">
              <a:defRPr/>
            </a:pPr>
            <a:r>
              <a:rPr lang="ja-JP" altLang="en-US" b="1" dirty="0" smtClean="0">
                <a:cs typeface="+mj-cs"/>
              </a:rPr>
              <a:t>２．</a:t>
            </a:r>
            <a:r>
              <a:rPr lang="ja-JP" altLang="ja-JP" b="1" dirty="0" smtClean="0">
                <a:cs typeface="+mj-cs"/>
              </a:rPr>
              <a:t>コミュニケーション・スキルの</a:t>
            </a:r>
            <a:r>
              <a:rPr lang="ja-JP" altLang="en-US" b="1" dirty="0" smtClean="0">
                <a:cs typeface="+mj-cs"/>
              </a:rPr>
              <a:t>演習（ワークシートを使って）</a:t>
            </a:r>
            <a:r>
              <a:rPr lang="ja-JP" altLang="ja-JP" b="1" dirty="0" smtClean="0">
                <a:cs typeface="+mj-cs"/>
              </a:rPr>
              <a:t>　</a:t>
            </a:r>
            <a:r>
              <a:rPr lang="ja-JP" altLang="ja-JP" dirty="0" smtClean="0">
                <a:cs typeface="+mj-cs"/>
              </a:rPr>
              <a:t/>
            </a:r>
            <a:br>
              <a:rPr lang="ja-JP" altLang="ja-JP" dirty="0" smtClean="0">
                <a:cs typeface="+mj-cs"/>
              </a:rPr>
            </a:br>
            <a:endParaRPr lang="ja-JP" altLang="en-US" dirty="0">
              <a:cs typeface="+mj-cs"/>
            </a:endParaRPr>
          </a:p>
        </p:txBody>
      </p:sp>
      <p:sp>
        <p:nvSpPr>
          <p:cNvPr id="113667"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タイトル 1"/>
          <p:cNvSpPr>
            <a:spLocks noGrp="1"/>
          </p:cNvSpPr>
          <p:nvPr>
            <p:ph type="title"/>
          </p:nvPr>
        </p:nvSpPr>
        <p:spPr>
          <a:xfrm>
            <a:off x="838200" y="990600"/>
            <a:ext cx="7358063" cy="914400"/>
          </a:xfrm>
        </p:spPr>
        <p:txBody>
          <a:bodyPr/>
          <a:lstStyle/>
          <a:p>
            <a:r>
              <a:rPr lang="en-US" altLang="ja-JP" sz="2400" smtClean="0">
                <a:ln>
                  <a:noFill/>
                </a:ln>
                <a:latin typeface="HG丸ｺﾞｼｯｸM-PRO" charset="-128"/>
              </a:rPr>
              <a:t/>
            </a:r>
            <a:br>
              <a:rPr lang="en-US" altLang="ja-JP" sz="2400" smtClean="0">
                <a:ln>
                  <a:noFill/>
                </a:ln>
                <a:latin typeface="HG丸ｺﾞｼｯｸM-PRO" charset="-128"/>
              </a:rPr>
            </a:br>
            <a:endParaRPr lang="ja-JP" altLang="en-US" sz="2400" smtClean="0">
              <a:ln>
                <a:noFill/>
              </a:ln>
              <a:latin typeface="HG丸ｺﾞｼｯｸM-PRO" charset="-128"/>
            </a:endParaRPr>
          </a:p>
        </p:txBody>
      </p:sp>
      <p:sp>
        <p:nvSpPr>
          <p:cNvPr id="115715" name="コンテンツ プレースホルダ 2"/>
          <p:cNvSpPr>
            <a:spLocks noGrp="1"/>
          </p:cNvSpPr>
          <p:nvPr>
            <p:ph idx="1"/>
          </p:nvPr>
        </p:nvSpPr>
        <p:spPr>
          <a:xfrm>
            <a:off x="533400" y="1143000"/>
            <a:ext cx="8077200" cy="3382963"/>
          </a:xfrm>
        </p:spPr>
        <p:txBody>
          <a:bodyPr/>
          <a:lstStyle/>
          <a:p>
            <a:pPr lvl="1">
              <a:spcAft>
                <a:spcPts val="1200"/>
              </a:spcAft>
              <a:buFont typeface="Wingdings" charset="2"/>
              <a:buNone/>
            </a:pPr>
            <a:r>
              <a:rPr lang="en-US" altLang="ja-JP" sz="2000" smtClean="0">
                <a:solidFill>
                  <a:srgbClr val="B43731"/>
                </a:solidFill>
                <a:latin typeface="HG丸ｺﾞｼｯｸM-PRO" charset="-128"/>
              </a:rPr>
              <a:t>●  </a:t>
            </a:r>
            <a:r>
              <a:rPr lang="ja-JP" altLang="en-US" sz="2400" smtClean="0">
                <a:latin typeface="HG丸ｺﾞｼｯｸM-PRO" charset="-128"/>
              </a:rPr>
              <a:t>コミュニケーションは、話を聴くこと、自信をもたせることであり、情報を提供するだけではない</a:t>
            </a:r>
            <a:endParaRPr lang="en-US" altLang="ja-JP" sz="2400" smtClean="0">
              <a:latin typeface="HG丸ｺﾞｼｯｸM-PRO" charset="-128"/>
            </a:endParaRPr>
          </a:p>
          <a:p>
            <a:pPr lvl="1">
              <a:spcAft>
                <a:spcPts val="600"/>
              </a:spcAft>
            </a:pPr>
            <a:r>
              <a:rPr lang="ja-JP" altLang="en-US" sz="2400" b="1" u="sng" smtClean="0"/>
              <a:t>話を聴いて相手を知る</a:t>
            </a:r>
            <a:endParaRPr lang="en-US" altLang="ja-JP" sz="2400" b="1" u="sng" smtClean="0"/>
          </a:p>
          <a:p>
            <a:pPr lvl="2">
              <a:spcAft>
                <a:spcPts val="600"/>
              </a:spcAft>
            </a:pPr>
            <a:r>
              <a:rPr lang="ja-JP" altLang="en-US" smtClean="0"/>
              <a:t>役立つ非言語的コミュニケーション</a:t>
            </a:r>
            <a:endParaRPr lang="en-US" altLang="ja-JP" smtClean="0"/>
          </a:p>
          <a:p>
            <a:pPr lvl="2">
              <a:spcAft>
                <a:spcPts val="600"/>
              </a:spcAft>
            </a:pPr>
            <a:r>
              <a:rPr lang="ja-JP" altLang="en-US" smtClean="0"/>
              <a:t>自由回答方式の質問</a:t>
            </a:r>
            <a:endParaRPr lang="en-US" altLang="ja-JP" smtClean="0"/>
          </a:p>
          <a:p>
            <a:pPr lvl="2">
              <a:spcAft>
                <a:spcPts val="600"/>
              </a:spcAft>
            </a:pPr>
            <a:r>
              <a:rPr lang="ja-JP" altLang="en-US" smtClean="0"/>
              <a:t>関心を示して母親の言葉を反映して応答</a:t>
            </a:r>
            <a:endParaRPr lang="en-US" altLang="ja-JP" smtClean="0"/>
          </a:p>
          <a:p>
            <a:pPr lvl="2">
              <a:spcAft>
                <a:spcPts val="600"/>
              </a:spcAft>
            </a:pPr>
            <a:r>
              <a:rPr lang="ja-JP" altLang="en-US" smtClean="0"/>
              <a:t>感情を理解していることを示すように共感</a:t>
            </a:r>
            <a:endParaRPr lang="en-US" altLang="ja-JP" smtClean="0"/>
          </a:p>
          <a:p>
            <a:pPr lvl="2">
              <a:spcAft>
                <a:spcPts val="600"/>
              </a:spcAft>
            </a:pPr>
            <a:r>
              <a:rPr lang="ja-JP" altLang="en-US" smtClean="0"/>
              <a:t>評価的な言葉を避ける</a:t>
            </a:r>
            <a:endParaRPr lang="en-US" altLang="ja-JP" smtClean="0"/>
          </a:p>
          <a:p>
            <a:pPr lvl="2">
              <a:spcAft>
                <a:spcPts val="600"/>
              </a:spcAft>
            </a:pPr>
            <a:endParaRPr lang="en-US" altLang="ja-JP" smtClean="0"/>
          </a:p>
        </p:txBody>
      </p:sp>
      <p:sp>
        <p:nvSpPr>
          <p:cNvPr id="115716" name="スライド番号プレースホルダ 3"/>
          <p:cNvSpPr>
            <a:spLocks noGrp="1"/>
          </p:cNvSpPr>
          <p:nvPr>
            <p:ph type="sldNum" sz="quarter" idx="12"/>
          </p:nvPr>
        </p:nvSpPr>
        <p:spPr bwMode="auto">
          <a:noFill/>
          <a:ln>
            <a:miter lim="800000"/>
            <a:headEnd/>
            <a:tailEnd/>
          </a:ln>
        </p:spPr>
        <p:txBody>
          <a:bodyPr/>
          <a:lstStyle/>
          <a:p>
            <a:fld id="{D321DE15-B5CE-2D47-92FD-001A97497A8F}" type="slidenum">
              <a:rPr lang="ja-JP" altLang="en-US" smtClean="0"/>
              <a:pPr/>
              <a:t>44</a:t>
            </a:fld>
            <a:endParaRPr lang="ja-JP" altLang="en-US" smtClean="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タイトル 1"/>
          <p:cNvSpPr>
            <a:spLocks noGrp="1"/>
          </p:cNvSpPr>
          <p:nvPr>
            <p:ph type="title"/>
          </p:nvPr>
        </p:nvSpPr>
        <p:spPr>
          <a:xfrm>
            <a:off x="928688" y="762000"/>
            <a:ext cx="7358062" cy="914400"/>
          </a:xfrm>
        </p:spPr>
        <p:txBody>
          <a:bodyPr/>
          <a:lstStyle/>
          <a:p>
            <a:r>
              <a:rPr lang="en-US" altLang="ja-JP" sz="2400" smtClean="0">
                <a:ln>
                  <a:noFill/>
                </a:ln>
                <a:latin typeface="HG丸ｺﾞｼｯｸM-PRO" charset="-128"/>
              </a:rPr>
              <a:t/>
            </a:r>
            <a:br>
              <a:rPr lang="en-US" altLang="ja-JP" sz="2400" smtClean="0">
                <a:ln>
                  <a:noFill/>
                </a:ln>
                <a:latin typeface="HG丸ｺﾞｼｯｸM-PRO" charset="-128"/>
              </a:rPr>
            </a:br>
            <a:endParaRPr lang="ja-JP" altLang="en-US" sz="2400" smtClean="0">
              <a:ln>
                <a:noFill/>
              </a:ln>
              <a:latin typeface="HG丸ｺﾞｼｯｸM-PRO" charset="-128"/>
            </a:endParaRPr>
          </a:p>
        </p:txBody>
      </p:sp>
      <p:sp>
        <p:nvSpPr>
          <p:cNvPr id="116739" name="コンテンツ プレースホルダ 2"/>
          <p:cNvSpPr>
            <a:spLocks noGrp="1"/>
          </p:cNvSpPr>
          <p:nvPr>
            <p:ph idx="1"/>
          </p:nvPr>
        </p:nvSpPr>
        <p:spPr>
          <a:xfrm>
            <a:off x="533400" y="1143000"/>
            <a:ext cx="7848600" cy="4525963"/>
          </a:xfrm>
        </p:spPr>
        <p:txBody>
          <a:bodyPr/>
          <a:lstStyle/>
          <a:p>
            <a:pPr lvl="1"/>
            <a:r>
              <a:rPr lang="ja-JP" altLang="en-US" sz="2400" b="1" u="sng" smtClean="0"/>
              <a:t>自信をつけ、支援する</a:t>
            </a:r>
            <a:endParaRPr lang="en-US" altLang="ja-JP" sz="2400" b="1" u="sng" smtClean="0"/>
          </a:p>
          <a:p>
            <a:pPr lvl="2"/>
            <a:r>
              <a:rPr lang="ja-JP" altLang="en-US" smtClean="0"/>
              <a:t>母親が考えていること感じていることを受けとめる</a:t>
            </a:r>
            <a:endParaRPr lang="en-US" altLang="ja-JP" smtClean="0"/>
          </a:p>
          <a:p>
            <a:pPr lvl="2"/>
            <a:r>
              <a:rPr lang="ja-JP" altLang="en-US" smtClean="0"/>
              <a:t>母親と赤ちゃんがよくやっている点を見つけ、言葉にして伝える</a:t>
            </a:r>
            <a:endParaRPr lang="en-US" altLang="ja-JP" smtClean="0"/>
          </a:p>
          <a:p>
            <a:pPr lvl="2"/>
            <a:r>
              <a:rPr lang="ja-JP" altLang="en-US" smtClean="0"/>
              <a:t>実際的な援助をする</a:t>
            </a:r>
            <a:endParaRPr lang="en-US" altLang="ja-JP" smtClean="0"/>
          </a:p>
          <a:p>
            <a:pPr lvl="2"/>
            <a:r>
              <a:rPr lang="ja-JP" altLang="en-US" smtClean="0"/>
              <a:t>わかりやすい言葉を使って必要な情報を少し提供する</a:t>
            </a:r>
            <a:endParaRPr lang="en-US" altLang="ja-JP" smtClean="0"/>
          </a:p>
          <a:p>
            <a:pPr lvl="2"/>
            <a:r>
              <a:rPr lang="ja-JP" altLang="en-US" smtClean="0"/>
              <a:t>指示ではなく提案を１つか２つする</a:t>
            </a:r>
            <a:endParaRPr lang="en-US" altLang="ja-JP" smtClean="0"/>
          </a:p>
          <a:p>
            <a:pPr lvl="1"/>
            <a:r>
              <a:rPr lang="ja-JP" altLang="en-US" sz="2400" b="1" u="sng" smtClean="0"/>
              <a:t>フォローアップ</a:t>
            </a:r>
            <a:r>
              <a:rPr lang="ja-JP" altLang="en-US" sz="2400" smtClean="0"/>
              <a:t>や母親の状況に合った支援を手配する</a:t>
            </a:r>
            <a:endParaRPr lang="en-US" altLang="ja-JP" sz="2400" smtClean="0"/>
          </a:p>
        </p:txBody>
      </p:sp>
      <p:sp>
        <p:nvSpPr>
          <p:cNvPr id="116740" name="スライド番号プレースホルダ 3"/>
          <p:cNvSpPr>
            <a:spLocks noGrp="1"/>
          </p:cNvSpPr>
          <p:nvPr>
            <p:ph type="sldNum" sz="quarter" idx="12"/>
          </p:nvPr>
        </p:nvSpPr>
        <p:spPr bwMode="auto">
          <a:noFill/>
          <a:ln>
            <a:miter lim="800000"/>
            <a:headEnd/>
            <a:tailEnd/>
          </a:ln>
        </p:spPr>
        <p:txBody>
          <a:bodyPr/>
          <a:lstStyle/>
          <a:p>
            <a:fld id="{BCDC8AEA-99AD-444D-B7B8-DC32110F673E}" type="slidenum">
              <a:rPr lang="ja-JP" altLang="en-US" smtClean="0"/>
              <a:pPr/>
              <a:t>45</a:t>
            </a:fld>
            <a:endParaRPr lang="ja-JP" altLang="en-US" smtClean="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62" y="357166"/>
            <a:ext cx="7358062" cy="714375"/>
          </a:xfrm>
          <a:ln cap="flat" algn="ctr">
            <a:headEnd type="none" w="med" len="med"/>
            <a:tailEnd type="none" w="med" len="med"/>
          </a:ln>
        </p:spPr>
        <p:txBody>
          <a:bodyPr>
            <a:normAutofit fontScale="90000"/>
            <a:scene3d>
              <a:camera prst="orthographicFront"/>
              <a:lightRig rig="threePt" dir="t"/>
            </a:scene3d>
            <a:sp3d/>
          </a:bodyPr>
          <a:lstStyle/>
          <a:p>
            <a:pPr>
              <a:defRPr/>
            </a:pPr>
            <a:r>
              <a:rPr lang="en-US" altLang="ja-JP" b="1" dirty="0" smtClean="0">
                <a:solidFill>
                  <a:srgbClr val="7030A0"/>
                </a:solidFill>
                <a:cs typeface="+mj-cs"/>
              </a:rPr>
              <a:t>Take-Home Messages</a:t>
            </a:r>
            <a:endParaRPr lang="ja-JP" altLang="en-US" b="1" dirty="0">
              <a:solidFill>
                <a:srgbClr val="7030A0"/>
              </a:solidFill>
              <a:cs typeface="+mj-cs"/>
            </a:endParaRPr>
          </a:p>
        </p:txBody>
      </p:sp>
      <p:sp>
        <p:nvSpPr>
          <p:cNvPr id="116739" name="コンテンツ プレースホルダ 2"/>
          <p:cNvSpPr>
            <a:spLocks noGrp="1"/>
          </p:cNvSpPr>
          <p:nvPr>
            <p:ph idx="1"/>
          </p:nvPr>
        </p:nvSpPr>
        <p:spPr>
          <a:xfrm>
            <a:off x="642938" y="1265238"/>
            <a:ext cx="7929562" cy="4525962"/>
          </a:xfrm>
        </p:spPr>
        <p:txBody>
          <a:bodyPr/>
          <a:lstStyle/>
          <a:p>
            <a:pPr>
              <a:defRPr/>
            </a:pPr>
            <a:r>
              <a:rPr lang="ja-JP" altLang="en-US" sz="2800" dirty="0"/>
              <a:t>コミュニケーション：話を聴くこと</a:t>
            </a:r>
            <a:r>
              <a:rPr lang="en-US" altLang="ja-JP" sz="2800" dirty="0"/>
              <a:t>/</a:t>
            </a:r>
            <a:r>
              <a:rPr lang="ja-JP" altLang="en-US" sz="2800" dirty="0"/>
              <a:t>自信を持たせること。情報提供だけでない。</a:t>
            </a:r>
            <a:endParaRPr lang="en-US" altLang="ja-JP" sz="2800" dirty="0"/>
          </a:p>
          <a:p>
            <a:pPr>
              <a:defRPr/>
            </a:pPr>
            <a:r>
              <a:rPr lang="ja-JP" altLang="en-US" sz="2800" dirty="0"/>
              <a:t>話を聴いて相手を知る</a:t>
            </a:r>
            <a:endParaRPr lang="en-US" altLang="ja-JP" sz="2800" dirty="0"/>
          </a:p>
          <a:p>
            <a:pPr indent="342000">
              <a:buFont typeface="Wingdings" charset="2"/>
              <a:buChar char="ü"/>
              <a:defRPr/>
            </a:pPr>
            <a:r>
              <a:rPr lang="ja-JP" altLang="en-US" sz="2400" dirty="0"/>
              <a:t>役立つ非言語的コミュニケーション</a:t>
            </a:r>
            <a:r>
              <a:rPr lang="en-US" altLang="ja-JP" sz="2400" dirty="0"/>
              <a:t>/</a:t>
            </a:r>
            <a:r>
              <a:rPr lang="ja-JP" altLang="en-US" sz="2400" dirty="0"/>
              <a:t>自由回答方式の質問</a:t>
            </a:r>
            <a:r>
              <a:rPr lang="en-US" altLang="ja-JP" sz="2400" dirty="0"/>
              <a:t>/</a:t>
            </a:r>
            <a:r>
              <a:rPr lang="ja-JP" altLang="en-US" sz="2400" dirty="0"/>
              <a:t>母親の言葉を反映した応答</a:t>
            </a:r>
            <a:r>
              <a:rPr lang="en-US" altLang="ja-JP" sz="2400" dirty="0"/>
              <a:t>/</a:t>
            </a:r>
            <a:r>
              <a:rPr lang="ja-JP" altLang="en-US" sz="2400" dirty="0"/>
              <a:t>感情を理解した共感</a:t>
            </a:r>
            <a:r>
              <a:rPr lang="en-US" altLang="ja-JP" sz="2400" dirty="0"/>
              <a:t>/</a:t>
            </a:r>
            <a:r>
              <a:rPr lang="ja-JP" altLang="en-US" sz="2400" dirty="0"/>
              <a:t>評価的な言葉を避ける</a:t>
            </a:r>
            <a:endParaRPr lang="en-US" altLang="ja-JP" sz="2400" dirty="0"/>
          </a:p>
          <a:p>
            <a:pPr>
              <a:defRPr/>
            </a:pPr>
            <a:r>
              <a:rPr lang="ja-JP" altLang="en-US" sz="2800" dirty="0"/>
              <a:t>自信をつけ支援する</a:t>
            </a:r>
            <a:endParaRPr lang="en-US" altLang="ja-JP" sz="2800" dirty="0"/>
          </a:p>
          <a:p>
            <a:pPr indent="342000">
              <a:buFont typeface="Wingdings" charset="2"/>
              <a:buChar char="ü"/>
              <a:defRPr/>
            </a:pPr>
            <a:r>
              <a:rPr lang="ja-JP" altLang="en-US" sz="2400" dirty="0"/>
              <a:t>母親の考えや気持ちの受けとめ</a:t>
            </a:r>
            <a:r>
              <a:rPr lang="en-US" altLang="ja-JP" sz="2400" dirty="0"/>
              <a:t>/</a:t>
            </a:r>
            <a:r>
              <a:rPr lang="ja-JP" altLang="en-US" sz="2400" dirty="0"/>
              <a:t>よい点を伝える</a:t>
            </a:r>
            <a:r>
              <a:rPr lang="en-US" altLang="ja-JP" sz="2400" dirty="0"/>
              <a:t>/</a:t>
            </a:r>
            <a:r>
              <a:rPr lang="ja-JP" altLang="en-US" sz="2400" dirty="0"/>
              <a:t>実際的な援助</a:t>
            </a:r>
            <a:r>
              <a:rPr lang="en-US" altLang="ja-JP" sz="2400" dirty="0"/>
              <a:t>/</a:t>
            </a:r>
            <a:r>
              <a:rPr lang="ja-JP" altLang="en-US" sz="2400" dirty="0"/>
              <a:t>わかりやすい言葉を使った状況に合った情報提供</a:t>
            </a:r>
            <a:r>
              <a:rPr lang="en-US" altLang="ja-JP" sz="2400" dirty="0"/>
              <a:t>/</a:t>
            </a:r>
            <a:r>
              <a:rPr lang="ja-JP" altLang="en-US" sz="2400" dirty="0"/>
              <a:t>指示ではなく提案を１つか２つ。</a:t>
            </a:r>
            <a:endParaRPr lang="en-US" altLang="ja-JP" sz="2400" dirty="0"/>
          </a:p>
          <a:p>
            <a:pPr>
              <a:defRPr/>
            </a:pPr>
            <a:r>
              <a:rPr lang="ja-JP" altLang="en-US" sz="2800" dirty="0"/>
              <a:t>フォローアップ</a:t>
            </a:r>
            <a:r>
              <a:rPr lang="en-US" altLang="ja-JP" sz="2800" dirty="0"/>
              <a:t>/</a:t>
            </a:r>
            <a:r>
              <a:rPr lang="ja-JP" altLang="en-US" sz="2800" dirty="0"/>
              <a:t>母親の状況に合う支援の手配</a:t>
            </a:r>
          </a:p>
        </p:txBody>
      </p:sp>
      <p:sp>
        <p:nvSpPr>
          <p:cNvPr id="117764" name="スライド番号プレースホルダ 3"/>
          <p:cNvSpPr>
            <a:spLocks noGrp="1"/>
          </p:cNvSpPr>
          <p:nvPr>
            <p:ph type="sldNum" sz="quarter" idx="12"/>
          </p:nvPr>
        </p:nvSpPr>
        <p:spPr bwMode="auto">
          <a:noFill/>
          <a:ln>
            <a:miter lim="800000"/>
            <a:headEnd/>
            <a:tailEnd/>
          </a:ln>
        </p:spPr>
        <p:txBody>
          <a:bodyPr/>
          <a:lstStyle/>
          <a:p>
            <a:fld id="{49CD8D18-FF0C-4947-A9F1-50E208E46707}" type="slidenum">
              <a:rPr lang="ja-JP" altLang="en-US" smtClean="0"/>
              <a:pPr/>
              <a:t>46</a:t>
            </a:fld>
            <a:endParaRPr lang="ja-JP" alt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762000"/>
            <a:ext cx="7358114" cy="714380"/>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cs typeface="+mj-cs"/>
              </a:rPr>
              <a:t>保健医療専門家の務め</a:t>
            </a:r>
            <a:endParaRPr lang="ja-JP" altLang="en-US" sz="3200" b="1" dirty="0">
              <a:solidFill>
                <a:srgbClr val="7030A0"/>
              </a:solidFill>
              <a:cs typeface="+mj-cs"/>
            </a:endParaRPr>
          </a:p>
        </p:txBody>
      </p:sp>
      <p:sp>
        <p:nvSpPr>
          <p:cNvPr id="37891" name="コンテンツ プレースホルダ 2"/>
          <p:cNvSpPr>
            <a:spLocks noGrp="1"/>
          </p:cNvSpPr>
          <p:nvPr>
            <p:ph idx="1"/>
          </p:nvPr>
        </p:nvSpPr>
        <p:spPr>
          <a:xfrm>
            <a:off x="642938" y="1709738"/>
            <a:ext cx="7929562" cy="5072062"/>
          </a:xfrm>
        </p:spPr>
        <p:txBody>
          <a:bodyPr/>
          <a:lstStyle/>
          <a:p>
            <a:pPr eaLnBrk="1" hangingPunct="1"/>
            <a:r>
              <a:rPr lang="ja-JP" altLang="en-US">
                <a:latin typeface="HG丸ｺﾞｼｯｸM-PRO" charset="-128"/>
              </a:rPr>
              <a:t>情報提供をするだけでは不十分</a:t>
            </a:r>
            <a:endParaRPr lang="en-US" altLang="ja-JP">
              <a:latin typeface="HG丸ｺﾞｼｯｸM-PRO" charset="-128"/>
            </a:endParaRPr>
          </a:p>
          <a:p>
            <a:pPr eaLnBrk="1" hangingPunct="1"/>
            <a:r>
              <a:rPr lang="ja-JP" altLang="en-US">
                <a:latin typeface="HG丸ｺﾞｼｯｸM-PRO" charset="-128"/>
              </a:rPr>
              <a:t>経験している困難の原因を母親自身がわかるように助ける（原因分析）</a:t>
            </a:r>
            <a:endParaRPr lang="en-US" altLang="ja-JP">
              <a:latin typeface="HG丸ｺﾞｼｯｸM-PRO" charset="-128"/>
            </a:endParaRPr>
          </a:p>
          <a:p>
            <a:pPr eaLnBrk="1" hangingPunct="1"/>
            <a:r>
              <a:rPr lang="ja-JP" altLang="en-US">
                <a:latin typeface="HG丸ｺﾞｼｯｸM-PRO" charset="-128"/>
              </a:rPr>
              <a:t>問題を解決することの助けになるような行動を提案</a:t>
            </a:r>
            <a:endParaRPr lang="en-US" altLang="ja-JP">
              <a:latin typeface="HG丸ｺﾞｼｯｸM-PRO" charset="-128"/>
            </a:endParaRPr>
          </a:p>
          <a:p>
            <a:pPr eaLnBrk="1" hangingPunct="1"/>
            <a:r>
              <a:rPr lang="ja-JP" altLang="en-US">
                <a:latin typeface="HG丸ｺﾞｼｯｸM-PRO" charset="-128"/>
              </a:rPr>
              <a:t>直すべき問題が存在しないとき「あなたはよくやっている」（うまく物事がいっている）という保証と安心を提供</a:t>
            </a:r>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C6FCB411-81FE-2643-AB9B-079032B03D53}" type="slidenum">
              <a:rPr lang="ja-JP" altLang="en-US" smtClean="0"/>
              <a:pPr/>
              <a:t>5</a:t>
            </a:fld>
            <a:endParaRPr lang="ja-JP" alt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a:solidFill>
                  <a:srgbClr val="7030A0"/>
                </a:solidFill>
                <a:cs typeface="+mj-cs"/>
              </a:rPr>
              <a:t>よいコミュニケーションと</a:t>
            </a:r>
            <a:r>
              <a:rPr lang="ja-JP" altLang="en-US" sz="3200" b="1" dirty="0" smtClean="0">
                <a:solidFill>
                  <a:srgbClr val="7030A0"/>
                </a:solidFill>
                <a:cs typeface="+mj-cs"/>
              </a:rPr>
              <a:t>は</a:t>
            </a:r>
            <a:endParaRPr lang="ja-JP" altLang="en-US" sz="3200" b="1" dirty="0">
              <a:solidFill>
                <a:srgbClr val="7030A0"/>
              </a:solidFill>
              <a:cs typeface="+mj-cs"/>
            </a:endParaRPr>
          </a:p>
        </p:txBody>
      </p:sp>
      <p:sp>
        <p:nvSpPr>
          <p:cNvPr id="39939" name="コンテンツ プレースホルダ 2"/>
          <p:cNvSpPr>
            <a:spLocks noGrp="1"/>
          </p:cNvSpPr>
          <p:nvPr>
            <p:ph idx="1"/>
          </p:nvPr>
        </p:nvSpPr>
        <p:spPr>
          <a:xfrm>
            <a:off x="928688" y="1773238"/>
            <a:ext cx="7358062" cy="3367087"/>
          </a:xfrm>
        </p:spPr>
        <p:txBody>
          <a:bodyPr/>
          <a:lstStyle/>
          <a:p>
            <a:pPr eaLnBrk="1" hangingPunct="1"/>
            <a:r>
              <a:rPr lang="ja-JP" altLang="en-US"/>
              <a:t>女性自身の考え、信念、文化を尊重する</a:t>
            </a:r>
            <a:endParaRPr lang="en-US" altLang="ja-JP"/>
          </a:p>
          <a:p>
            <a:pPr eaLnBrk="1" hangingPunct="1"/>
            <a:r>
              <a:rPr lang="ja-JP" altLang="en-US"/>
              <a:t>「こうすべき」と思うことをアドバイスしたり、特定のことを強く促したりすることではない</a:t>
            </a:r>
            <a:endParaRPr lang="ja-JP"/>
          </a:p>
          <a:p>
            <a:pPr eaLnBrk="1" hangingPunct="1"/>
            <a:endParaRPr lang="ja-JP" altLang="en-US"/>
          </a:p>
        </p:txBody>
      </p:sp>
      <p:sp>
        <p:nvSpPr>
          <p:cNvPr id="39940" name="スライド番号プレースホルダ 3"/>
          <p:cNvSpPr>
            <a:spLocks noGrp="1"/>
          </p:cNvSpPr>
          <p:nvPr>
            <p:ph type="sldNum" sz="quarter" idx="12"/>
          </p:nvPr>
        </p:nvSpPr>
        <p:spPr bwMode="auto">
          <a:noFill/>
          <a:ln>
            <a:miter lim="800000"/>
            <a:headEnd/>
            <a:tailEnd/>
          </a:ln>
        </p:spPr>
        <p:txBody>
          <a:bodyPr/>
          <a:lstStyle/>
          <a:p>
            <a:fld id="{8EB2F94E-D0EA-D64A-8BBC-14F4A4A3F357}" type="slidenum">
              <a:rPr lang="ja-JP" altLang="en-US" smtClean="0"/>
              <a:pPr/>
              <a:t>6</a:t>
            </a:fld>
            <a:endParaRPr lang="ja-JP" alt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82" y="571480"/>
            <a:ext cx="8643998" cy="1000132"/>
          </a:xfrm>
          <a:ln cap="flat" algn="ctr">
            <a:headEnd type="none" w="med" len="med"/>
            <a:tailEnd type="none" w="med" len="med"/>
          </a:ln>
        </p:spPr>
        <p:txBody>
          <a:bodyPr>
            <a:noAutofit/>
            <a:scene3d>
              <a:camera prst="orthographicFront"/>
              <a:lightRig rig="threePt" dir="t"/>
            </a:scene3d>
            <a:sp3d/>
          </a:bodyPr>
          <a:lstStyle/>
          <a:p>
            <a:pPr eaLnBrk="1" hangingPunct="1">
              <a:defRPr/>
            </a:pPr>
            <a:r>
              <a:rPr lang="ja-JP" altLang="ja-JP" sz="3200" b="1" dirty="0" smtClean="0">
                <a:solidFill>
                  <a:srgbClr val="7030A0"/>
                </a:solidFill>
                <a:cs typeface="+mj-cs"/>
              </a:rPr>
              <a:t>コミュニケーション・スキルを使って</a:t>
            </a:r>
            <a:br>
              <a:rPr lang="ja-JP" altLang="ja-JP" sz="3200" b="1" dirty="0" smtClean="0">
                <a:solidFill>
                  <a:srgbClr val="7030A0"/>
                </a:solidFill>
                <a:cs typeface="+mj-cs"/>
              </a:rPr>
            </a:br>
            <a:endParaRPr lang="ja-JP" altLang="en-US" sz="3200" b="1" dirty="0">
              <a:solidFill>
                <a:srgbClr val="7030A0"/>
              </a:solidFill>
              <a:cs typeface="+mj-cs"/>
            </a:endParaRPr>
          </a:p>
        </p:txBody>
      </p:sp>
      <p:sp>
        <p:nvSpPr>
          <p:cNvPr id="41987" name="コンテンツ プレースホルダ 2"/>
          <p:cNvSpPr>
            <a:spLocks noGrp="1"/>
          </p:cNvSpPr>
          <p:nvPr>
            <p:ph idx="1"/>
          </p:nvPr>
        </p:nvSpPr>
        <p:spPr>
          <a:xfrm>
            <a:off x="571500" y="1352550"/>
            <a:ext cx="8001000" cy="4740275"/>
          </a:xfrm>
        </p:spPr>
        <p:txBody>
          <a:bodyPr/>
          <a:lstStyle/>
          <a:p>
            <a:pPr eaLnBrk="1" hangingPunct="1">
              <a:spcAft>
                <a:spcPts val="1200"/>
              </a:spcAft>
            </a:pPr>
            <a:r>
              <a:rPr lang="ja-JP" altLang="en-US" sz="2800"/>
              <a:t>耳を傾け、女性の考え・信じていること・知識量・行動を知る</a:t>
            </a:r>
            <a:endParaRPr lang="ja-JP" sz="2800"/>
          </a:p>
          <a:p>
            <a:pPr eaLnBrk="1" hangingPunct="1">
              <a:spcAft>
                <a:spcPts val="1200"/>
              </a:spcAft>
            </a:pPr>
            <a:r>
              <a:rPr lang="ja-JP" altLang="en-US" sz="2800"/>
              <a:t>女性に自信をつけて、こちらが促したいと思うような適切な行動を褒める</a:t>
            </a:r>
            <a:endParaRPr lang="ja-JP" sz="2800"/>
          </a:p>
          <a:p>
            <a:pPr eaLnBrk="1" hangingPunct="1">
              <a:spcAft>
                <a:spcPts val="1200"/>
              </a:spcAft>
            </a:pPr>
            <a:r>
              <a:rPr lang="ja-JP" altLang="en-US" sz="2800"/>
              <a:t>情報を提供する</a:t>
            </a:r>
            <a:endParaRPr lang="ja-JP" sz="2800"/>
          </a:p>
          <a:p>
            <a:pPr eaLnBrk="1" hangingPunct="1">
              <a:spcAft>
                <a:spcPts val="1200"/>
              </a:spcAft>
            </a:pPr>
            <a:r>
              <a:rPr lang="ja-JP" altLang="en-US" sz="2800"/>
              <a:t>何かを変える必要があるとき：その女性が変えてみようと思えるように提案する</a:t>
            </a:r>
            <a:endParaRPr lang="en-US" altLang="ja-JP" sz="2800"/>
          </a:p>
          <a:p>
            <a:pPr eaLnBrk="1" hangingPunct="1">
              <a:spcAft>
                <a:spcPts val="1200"/>
              </a:spcAft>
            </a:pPr>
            <a:r>
              <a:rPr lang="ja-JP" altLang="en-US" sz="2800"/>
              <a:t>その後のフォローを手配する</a:t>
            </a: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DB13F0A5-3F7F-3D4C-8DE3-9EFED8E636E7}" type="slidenum">
              <a:rPr lang="ja-JP" altLang="en-US" smtClean="0"/>
              <a:pPr/>
              <a:t>7</a:t>
            </a:fld>
            <a:endParaRPr lang="ja-JP" alt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0034" y="571480"/>
            <a:ext cx="8286808" cy="714380"/>
          </a:xfrm>
          <a:ln cap="flat" algn="ctr">
            <a:headEnd type="none" w="med" len="med"/>
            <a:tailEnd type="none" w="med" len="med"/>
          </a:ln>
        </p:spPr>
        <p:txBody>
          <a:bodyPr>
            <a:normAutofit/>
            <a:scene3d>
              <a:camera prst="orthographicFront"/>
              <a:lightRig rig="threePt" dir="t"/>
            </a:scene3d>
            <a:sp3d/>
          </a:bodyPr>
          <a:lstStyle/>
          <a:p>
            <a:pPr eaLnBrk="1" hangingPunct="1">
              <a:defRPr/>
            </a:pPr>
            <a:r>
              <a:rPr lang="ja-JP" altLang="en-US" sz="3200" b="1" dirty="0" smtClean="0">
                <a:solidFill>
                  <a:srgbClr val="7030A0"/>
                </a:solidFill>
                <a:cs typeface="+mj-cs"/>
              </a:rPr>
              <a:t>こうしたスキルの適用</a:t>
            </a:r>
            <a:endParaRPr lang="ja-JP" altLang="en-US" sz="3200" b="1" dirty="0">
              <a:solidFill>
                <a:srgbClr val="7030A0"/>
              </a:solidFill>
              <a:cs typeface="+mj-cs"/>
            </a:endParaRPr>
          </a:p>
        </p:txBody>
      </p:sp>
      <p:sp>
        <p:nvSpPr>
          <p:cNvPr id="44035" name="コンテンツ プレースホルダ 2"/>
          <p:cNvSpPr>
            <a:spLocks noGrp="1"/>
          </p:cNvSpPr>
          <p:nvPr>
            <p:ph idx="1"/>
          </p:nvPr>
        </p:nvSpPr>
        <p:spPr>
          <a:xfrm>
            <a:off x="928688" y="1690688"/>
            <a:ext cx="7572375" cy="4786312"/>
          </a:xfrm>
        </p:spPr>
        <p:txBody>
          <a:bodyPr/>
          <a:lstStyle/>
          <a:p>
            <a:pPr eaLnBrk="1" hangingPunct="1">
              <a:spcAft>
                <a:spcPts val="1200"/>
              </a:spcAft>
            </a:pPr>
            <a:r>
              <a:rPr lang="ja-JP" altLang="en-US" sz="2800">
                <a:latin typeface="HG丸ｺﾞｼｯｸM-PRO" charset="-128"/>
              </a:rPr>
              <a:t>赤ちゃんにやさしい実践に変更することに抵抗を感じている同僚とのコミュニケーション</a:t>
            </a:r>
            <a:endParaRPr lang="en-US" altLang="ja-JP" sz="2800">
              <a:latin typeface="HG丸ｺﾞｼｯｸM-PRO" charset="-128"/>
            </a:endParaRPr>
          </a:p>
          <a:p>
            <a:pPr eaLnBrk="1" hangingPunct="1">
              <a:spcAft>
                <a:spcPts val="1200"/>
              </a:spcAft>
            </a:pPr>
            <a:r>
              <a:rPr lang="ja-JP" altLang="en-US" sz="2800">
                <a:latin typeface="HG丸ｺﾞｼｯｸM-PRO" charset="-128"/>
              </a:rPr>
              <a:t>その母親を支援している家族で、特に栄養法に関して間違った影響を与えそうな人とのコミュニケーション</a:t>
            </a:r>
            <a:endParaRPr lang="ja-JP" sz="2800">
              <a:latin typeface="HG丸ｺﾞｼｯｸM-PRO" charset="-128"/>
            </a:endParaRPr>
          </a:p>
          <a:p>
            <a:pPr eaLnBrk="1" hangingPunct="1">
              <a:spcAft>
                <a:spcPts val="1200"/>
              </a:spcAft>
            </a:pPr>
            <a:r>
              <a:rPr lang="ja-JP" altLang="en-US" sz="2800">
                <a:latin typeface="HG丸ｺﾞｼｯｸM-PRO" charset="-128"/>
              </a:rPr>
              <a:t>赤ちゃんにやさしい職場を応援してくれそうな方針作成者とのコミュニケーション</a:t>
            </a:r>
            <a:endParaRPr lang="ja-JP" sz="2800">
              <a:latin typeface="HG丸ｺﾞｼｯｸM-PRO" charset="-128"/>
            </a:endParaRPr>
          </a:p>
          <a:p>
            <a:pPr eaLnBrk="1" hangingPunct="1">
              <a:spcAft>
                <a:spcPts val="1200"/>
              </a:spcAft>
            </a:pPr>
            <a:endParaRPr lang="ja-JP" altLang="en-US" sz="2800">
              <a:latin typeface="HG丸ｺﾞｼｯｸM-PRO" charset="-128"/>
            </a:endParaRP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395DD08C-32E6-5248-BE7B-9F2C9BBC0447}" type="slidenum">
              <a:rPr lang="ja-JP" altLang="en-US" smtClean="0"/>
              <a:pPr/>
              <a:t>8</a:t>
            </a:fld>
            <a:endParaRPr lang="ja-JP" alt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コンテンツ プレースホルダ 2"/>
          <p:cNvSpPr>
            <a:spLocks noGrp="1"/>
          </p:cNvSpPr>
          <p:nvPr>
            <p:ph idx="1"/>
          </p:nvPr>
        </p:nvSpPr>
        <p:spPr>
          <a:xfrm>
            <a:off x="900113" y="1412875"/>
            <a:ext cx="7358062" cy="3581400"/>
          </a:xfrm>
        </p:spPr>
        <p:txBody>
          <a:bodyPr/>
          <a:lstStyle/>
          <a:p>
            <a:pPr eaLnBrk="1" hangingPunct="1"/>
            <a:r>
              <a:rPr lang="ja-JP" altLang="en-US"/>
              <a:t>コミュニケーション・スキルは使えば使うほど自然にできるようになる</a:t>
            </a:r>
            <a:endParaRPr lang="en-US" altLang="ja-JP"/>
          </a:p>
          <a:p>
            <a:pPr eaLnBrk="1" hangingPunct="1"/>
            <a:r>
              <a:rPr lang="ja-JP" altLang="en-US"/>
              <a:t>よりよいコミュニケーションがとれるようになる</a:t>
            </a:r>
            <a:endParaRPr lang="en-US" altLang="ja-JP"/>
          </a:p>
          <a:p>
            <a:pPr eaLnBrk="1" hangingPunct="1"/>
            <a:r>
              <a:rPr lang="ja-JP" altLang="en-US"/>
              <a:t>コミュニケーション・スキルは職場・家族・友人にも使える</a:t>
            </a:r>
          </a:p>
        </p:txBody>
      </p:sp>
      <p:sp>
        <p:nvSpPr>
          <p:cNvPr id="46083" name="スライド番号プレースホルダ 2"/>
          <p:cNvSpPr>
            <a:spLocks noGrp="1"/>
          </p:cNvSpPr>
          <p:nvPr>
            <p:ph type="sldNum" sz="quarter" idx="12"/>
          </p:nvPr>
        </p:nvSpPr>
        <p:spPr bwMode="auto">
          <a:noFill/>
          <a:ln>
            <a:miter lim="800000"/>
            <a:headEnd/>
            <a:tailEnd/>
          </a:ln>
        </p:spPr>
        <p:txBody>
          <a:bodyPr/>
          <a:lstStyle/>
          <a:p>
            <a:fld id="{DD5C3D0F-06FE-B446-BBBA-C2998CE78025}" type="slidenum">
              <a:rPr lang="ja-JP" altLang="en-US" smtClean="0"/>
              <a:pPr/>
              <a:t>9</a:t>
            </a:fld>
            <a:endParaRPr lang="ja-JP" altLang="en-US"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紅梅匂">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theme>
</file>

<file path=ppt/theme/theme2.xml><?xml version="1.0" encoding="utf-8"?>
<a:theme xmlns:a="http://schemas.openxmlformats.org/drawingml/2006/main" name="1_紅梅匂">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Spring Time</Template>
  <TotalTime>1008</TotalTime>
  <Words>2325</Words>
  <Application>Microsoft Macintosh PowerPoint</Application>
  <PresentationFormat>画面に合わせる (4:3)</PresentationFormat>
  <Paragraphs>269</Paragraphs>
  <Slides>46</Slides>
  <Notes>42</Notes>
  <HiddenSlides>0</HiddenSlides>
  <MMClips>0</MMClips>
  <ScaleCrop>false</ScaleCrop>
  <HeadingPairs>
    <vt:vector size="4" baseType="variant">
      <vt:variant>
        <vt:lpstr>デザイン テンプレート</vt:lpstr>
      </vt:variant>
      <vt:variant>
        <vt:i4>2</vt:i4>
      </vt:variant>
      <vt:variant>
        <vt:lpstr>スライド タイトル</vt:lpstr>
      </vt:variant>
      <vt:variant>
        <vt:i4>46</vt:i4>
      </vt:variant>
    </vt:vector>
  </HeadingPairs>
  <TitlesOfParts>
    <vt:vector size="48" baseType="lpstr">
      <vt:lpstr>紅梅匂</vt:lpstr>
      <vt:lpstr>1_紅梅匂</vt:lpstr>
      <vt:lpstr>赤ちゃんとお母さんにやさしい 母乳育児支援</vt:lpstr>
      <vt:lpstr>セッションの目的</vt:lpstr>
      <vt:lpstr>１．コミュニケーション・スキル</vt:lpstr>
      <vt:lpstr>スライド 4</vt:lpstr>
      <vt:lpstr>保健医療専門家の務め</vt:lpstr>
      <vt:lpstr>よいコミュニケーションとは</vt:lpstr>
      <vt:lpstr>コミュニケーション・スキルを使って </vt:lpstr>
      <vt:lpstr>こうしたスキルの適用</vt:lpstr>
      <vt:lpstr>スライド 9</vt:lpstr>
      <vt:lpstr>話を聴き、相手について 知るためのスキル</vt:lpstr>
      <vt:lpstr>話を聴き、相手について 知るためのスキルには2通り </vt:lpstr>
      <vt:lpstr>非言語的コミュニケーション</vt:lpstr>
      <vt:lpstr>役立つ非言語のコミュニケーション</vt:lpstr>
      <vt:lpstr>非言語のコミュニケーション (具体例)</vt:lpstr>
      <vt:lpstr>ロールプレイング1 (P46) （非言語コミュニケーション）</vt:lpstr>
      <vt:lpstr>　自由回答方式 （オープン・クエスチョン）の質問 </vt:lpstr>
      <vt:lpstr>話をしたくないように思える母親で 考えられること</vt:lpstr>
      <vt:lpstr>ロールプレイング2A, 2B (P47)</vt:lpstr>
      <vt:lpstr>母親にもっと話すように促すには？</vt:lpstr>
      <vt:lpstr>スライド 20</vt:lpstr>
      <vt:lpstr>スライド 21</vt:lpstr>
      <vt:lpstr>ロールプレイング3 (P48)</vt:lpstr>
      <vt:lpstr>　相手の気持ちを理解しようとしている態度を示して共感 </vt:lpstr>
      <vt:lpstr>ロールプレイング4A, 4B (P49)</vt:lpstr>
      <vt:lpstr>評価的な言葉を避ける</vt:lpstr>
      <vt:lpstr>例「赤ちゃんはよく母乳を飲みますか」</vt:lpstr>
      <vt:lpstr>評価的な言葉を避けた尋ね方</vt:lpstr>
      <vt:lpstr>ロールプレイング5A,5B (P51)</vt:lpstr>
      <vt:lpstr>自信をもたせて支援するスキル </vt:lpstr>
      <vt:lpstr>自信をもたせて支援するスキル</vt:lpstr>
      <vt:lpstr>スライド 31</vt:lpstr>
      <vt:lpstr>母親の考えや感情を受けとめる</vt:lpstr>
      <vt:lpstr>ロールプレイング6A,6B,6C (P52)</vt:lpstr>
      <vt:lpstr>よい点を見つけ、言葉にして伝える</vt:lpstr>
      <vt:lpstr>実際的な援助</vt:lpstr>
      <vt:lpstr>わかりやすい言葉で必要な情報を提供</vt:lpstr>
      <vt:lpstr> 指示ではなく提案する</vt:lpstr>
      <vt:lpstr>ロールプレイング7A,7B (P54)</vt:lpstr>
      <vt:lpstr>その後のフォローアップと 継続的支援の手配</vt:lpstr>
      <vt:lpstr>具体的な手配について</vt:lpstr>
      <vt:lpstr>スライド 41</vt:lpstr>
      <vt:lpstr>【重要！】</vt:lpstr>
      <vt:lpstr>２．コミュニケーション・スキルの演習（ワークシートを使って）　 </vt:lpstr>
      <vt:lpstr> </vt:lpstr>
      <vt:lpstr> </vt:lpstr>
      <vt:lpstr>Take-Home Messages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81</cp:revision>
  <dcterms:created xsi:type="dcterms:W3CDTF">2017-08-28T00:54:41Z</dcterms:created>
  <dcterms:modified xsi:type="dcterms:W3CDTF">2017-08-28T00:55:31Z</dcterms:modified>
</cp:coreProperties>
</file>